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257" r:id="rId3"/>
    <p:sldId id="258" r:id="rId4"/>
    <p:sldId id="259" r:id="rId5"/>
    <p:sldId id="260" r:id="rId6"/>
    <p:sldId id="262" r:id="rId7"/>
    <p:sldId id="261" r:id="rId8"/>
    <p:sldId id="263" r:id="rId9"/>
    <p:sldId id="266"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BBD886F-8DFC-4D6C-A45F-9CC9CEC7142D}" type="datetimeFigureOut">
              <a:rPr lang="en-US" smtClean="0"/>
              <a:t>3/13/2015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141B90B-0AF0-4894-8FDF-1E85F4319C0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D886F-8DFC-4D6C-A45F-9CC9CEC7142D}"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1B90B-0AF0-4894-8FDF-1E85F4319C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D886F-8DFC-4D6C-A45F-9CC9CEC7142D}"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1B90B-0AF0-4894-8FDF-1E85F4319C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D886F-8DFC-4D6C-A45F-9CC9CEC7142D}"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1B90B-0AF0-4894-8FDF-1E85F4319C0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D886F-8DFC-4D6C-A45F-9CC9CEC7142D}"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1B90B-0AF0-4894-8FDF-1E85F4319C0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BBD886F-8DFC-4D6C-A45F-9CC9CEC7142D}"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1B90B-0AF0-4894-8FDF-1E85F4319C05}"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BBD886F-8DFC-4D6C-A45F-9CC9CEC7142D}"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1B90B-0AF0-4894-8FDF-1E85F4319C05}"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BD886F-8DFC-4D6C-A45F-9CC9CEC7142D}"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1B90B-0AF0-4894-8FDF-1E85F4319C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D886F-8DFC-4D6C-A45F-9CC9CEC7142D}"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1B90B-0AF0-4894-8FDF-1E85F4319C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BBD886F-8DFC-4D6C-A45F-9CC9CEC7142D}" type="datetimeFigureOut">
              <a:rPr lang="en-US" smtClean="0"/>
              <a:t>3/13/2015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8141B90B-0AF0-4894-8FDF-1E85F4319C0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BBD886F-8DFC-4D6C-A45F-9CC9CEC7142D}" type="datetimeFigureOut">
              <a:rPr lang="en-US" smtClean="0"/>
              <a:t>3/13/2015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8141B90B-0AF0-4894-8FDF-1E85F4319C0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BBD886F-8DFC-4D6C-A45F-9CC9CEC7142D}" type="datetimeFigureOut">
              <a:rPr lang="en-US" smtClean="0"/>
              <a:t>3/13/2015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141B90B-0AF0-4894-8FDF-1E85F4319C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Rain Team! Springfield, Illinois!</a:t>
            </a:r>
            <a:endParaRPr lang="en-US" dirty="0"/>
          </a:p>
        </p:txBody>
      </p:sp>
      <p:pic>
        <p:nvPicPr>
          <p:cNvPr id="2050" name="Picture 2" descr="C:\Users\estenbau683\AppData\Local\Microsoft\Windows\Temporary Internet Files\Content.IE5\QJXA2YNR\its-raining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969" y="2110154"/>
            <a:ext cx="682283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2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Watching! Bye!</a:t>
            </a:r>
            <a:endParaRPr lang="en-US" dirty="0"/>
          </a:p>
        </p:txBody>
      </p:sp>
      <p:pic>
        <p:nvPicPr>
          <p:cNvPr id="3075" name="Picture 3" descr="C:\Users\estenbau683\AppData\Local\Microsoft\Windows\Temporary Internet Files\Content.IE5\ACFXPTB9\heavy-rai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057400"/>
            <a:ext cx="70104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2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1"/>
            <a:ext cx="6965245" cy="990600"/>
          </a:xfrm>
        </p:spPr>
        <p:txBody>
          <a:bodyPr/>
          <a:lstStyle/>
          <a:p>
            <a:r>
              <a:rPr lang="en-US" dirty="0" smtClean="0"/>
              <a:t>7-Day Forecast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099687"/>
              </p:ext>
            </p:extLst>
          </p:nvPr>
        </p:nvGraphicFramePr>
        <p:xfrm>
          <a:off x="533400" y="1676400"/>
          <a:ext cx="8229599" cy="481584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288782">
                <a:tc>
                  <a:txBody>
                    <a:bodyPr/>
                    <a:lstStyle/>
                    <a:p>
                      <a:pPr algn="ctr"/>
                      <a:r>
                        <a:rPr lang="en-US" sz="1400" dirty="0" smtClean="0"/>
                        <a:t>Saturday</a:t>
                      </a:r>
                      <a:endParaRPr lang="en-US" sz="1400" dirty="0"/>
                    </a:p>
                  </a:txBody>
                  <a:tcPr/>
                </a:tc>
                <a:tc>
                  <a:txBody>
                    <a:bodyPr/>
                    <a:lstStyle/>
                    <a:p>
                      <a:pPr algn="ctr"/>
                      <a:r>
                        <a:rPr lang="en-US" sz="1600" dirty="0" smtClean="0"/>
                        <a:t>Sunday</a:t>
                      </a:r>
                      <a:endParaRPr lang="en-US" sz="1600" dirty="0"/>
                    </a:p>
                  </a:txBody>
                  <a:tcPr/>
                </a:tc>
                <a:tc>
                  <a:txBody>
                    <a:bodyPr/>
                    <a:lstStyle/>
                    <a:p>
                      <a:pPr algn="ctr"/>
                      <a:r>
                        <a:rPr lang="en-US" sz="1600" dirty="0" smtClean="0"/>
                        <a:t>Monday </a:t>
                      </a:r>
                      <a:endParaRPr lang="en-US" sz="1600" dirty="0"/>
                    </a:p>
                  </a:txBody>
                  <a:tcPr/>
                </a:tc>
                <a:tc>
                  <a:txBody>
                    <a:bodyPr/>
                    <a:lstStyle/>
                    <a:p>
                      <a:pPr algn="ctr"/>
                      <a:r>
                        <a:rPr lang="en-US" sz="1600" dirty="0" smtClean="0"/>
                        <a:t>Tuesday</a:t>
                      </a:r>
                      <a:endParaRPr lang="en-US" sz="1600" dirty="0"/>
                    </a:p>
                  </a:txBody>
                  <a:tcPr/>
                </a:tc>
                <a:tc>
                  <a:txBody>
                    <a:bodyPr/>
                    <a:lstStyle/>
                    <a:p>
                      <a:pPr algn="ctr"/>
                      <a:r>
                        <a:rPr lang="en-US" sz="1200" dirty="0" smtClean="0"/>
                        <a:t>Wednesday</a:t>
                      </a:r>
                      <a:endParaRPr lang="en-US" sz="1200" dirty="0"/>
                    </a:p>
                  </a:txBody>
                  <a:tcPr/>
                </a:tc>
                <a:tc>
                  <a:txBody>
                    <a:bodyPr/>
                    <a:lstStyle/>
                    <a:p>
                      <a:pPr algn="ctr"/>
                      <a:r>
                        <a:rPr lang="en-US" sz="1400" dirty="0" smtClean="0"/>
                        <a:t>Thursday</a:t>
                      </a:r>
                      <a:endParaRPr lang="en-US" sz="1400" dirty="0"/>
                    </a:p>
                  </a:txBody>
                  <a:tcPr/>
                </a:tc>
                <a:tc>
                  <a:txBody>
                    <a:bodyPr/>
                    <a:lstStyle/>
                    <a:p>
                      <a:pPr algn="ctr"/>
                      <a:r>
                        <a:rPr lang="en-US" sz="1600" dirty="0" smtClean="0"/>
                        <a:t>Friday</a:t>
                      </a:r>
                      <a:endParaRPr lang="en-US" sz="1600" dirty="0"/>
                    </a:p>
                  </a:txBody>
                  <a:tcPr/>
                </a:tc>
              </a:tr>
              <a:tr h="4207018">
                <a:tc>
                  <a:txBody>
                    <a:bodyPr/>
                    <a:lstStyle/>
                    <a:p>
                      <a:r>
                        <a:rPr lang="en-US" dirty="0" smtClean="0"/>
                        <a:t>H:29 </a:t>
                      </a:r>
                    </a:p>
                    <a:p>
                      <a:r>
                        <a:rPr lang="en-US" dirty="0" smtClean="0"/>
                        <a:t>L:10</a:t>
                      </a:r>
                    </a:p>
                    <a:p>
                      <a:endParaRPr lang="en-US" dirty="0" smtClean="0"/>
                    </a:p>
                    <a:p>
                      <a:endParaRPr lang="en-US" dirty="0" smtClean="0"/>
                    </a:p>
                    <a:p>
                      <a:endParaRPr lang="en-US" dirty="0" smtClean="0"/>
                    </a:p>
                    <a:p>
                      <a:r>
                        <a:rPr lang="en-US" dirty="0" smtClean="0"/>
                        <a:t>20%</a:t>
                      </a:r>
                    </a:p>
                    <a:p>
                      <a:r>
                        <a:rPr lang="en-US" dirty="0" smtClean="0"/>
                        <a:t>Snow</a:t>
                      </a:r>
                    </a:p>
                    <a:p>
                      <a:endParaRPr lang="en-US" dirty="0" smtClean="0"/>
                    </a:p>
                    <a:p>
                      <a:r>
                        <a:rPr lang="en-US" dirty="0" smtClean="0"/>
                        <a:t>10</a:t>
                      </a:r>
                    </a:p>
                    <a:p>
                      <a:r>
                        <a:rPr lang="en-US" baseline="0" dirty="0" smtClean="0"/>
                        <a:t>Mph</a:t>
                      </a:r>
                    </a:p>
                    <a:p>
                      <a:endParaRPr lang="en-US" baseline="0" dirty="0" smtClean="0"/>
                    </a:p>
                    <a:p>
                      <a:r>
                        <a:rPr lang="en-US" baseline="0" dirty="0" smtClean="0"/>
                        <a:t>Direction</a:t>
                      </a:r>
                    </a:p>
                    <a:p>
                      <a:r>
                        <a:rPr lang="en-US" baseline="0" dirty="0" smtClean="0"/>
                        <a:t> N </a:t>
                      </a:r>
                    </a:p>
                    <a:p>
                      <a:endParaRPr lang="en-US" dirty="0" smtClean="0"/>
                    </a:p>
                  </a:txBody>
                  <a:tcPr/>
                </a:tc>
                <a:tc>
                  <a:txBody>
                    <a:bodyPr/>
                    <a:lstStyle/>
                    <a:p>
                      <a:r>
                        <a:rPr lang="en-US" dirty="0" smtClean="0"/>
                        <a:t>H:34</a:t>
                      </a:r>
                    </a:p>
                    <a:p>
                      <a:r>
                        <a:rPr lang="en-US" dirty="0" smtClean="0"/>
                        <a:t>L:20</a:t>
                      </a:r>
                    </a:p>
                    <a:p>
                      <a:endParaRPr lang="en-US" dirty="0" smtClean="0"/>
                    </a:p>
                    <a:p>
                      <a:endParaRPr lang="en-US" dirty="0" smtClean="0"/>
                    </a:p>
                    <a:p>
                      <a:endParaRPr lang="en-US" dirty="0" smtClean="0"/>
                    </a:p>
                    <a:p>
                      <a:r>
                        <a:rPr lang="en-US" dirty="0" smtClean="0"/>
                        <a:t>0%</a:t>
                      </a:r>
                    </a:p>
                    <a:p>
                      <a:r>
                        <a:rPr lang="en-US" dirty="0" smtClean="0"/>
                        <a:t>snow/rain</a:t>
                      </a:r>
                    </a:p>
                    <a:p>
                      <a:endParaRPr lang="en-US" dirty="0" smtClean="0"/>
                    </a:p>
                    <a:p>
                      <a:r>
                        <a:rPr lang="en-US" baseline="0" dirty="0" smtClean="0"/>
                        <a:t>5</a:t>
                      </a:r>
                    </a:p>
                    <a:p>
                      <a:r>
                        <a:rPr lang="en-US" baseline="0" dirty="0" smtClean="0"/>
                        <a:t>Mph </a:t>
                      </a:r>
                    </a:p>
                    <a:p>
                      <a:endParaRPr lang="en-US" baseline="0" dirty="0" smtClean="0"/>
                    </a:p>
                    <a:p>
                      <a:r>
                        <a:rPr lang="en-US" baseline="0" dirty="0" smtClean="0"/>
                        <a:t>Direction</a:t>
                      </a:r>
                    </a:p>
                    <a:p>
                      <a:r>
                        <a:rPr lang="en-US" baseline="0" dirty="0" smtClean="0"/>
                        <a:t>N NW</a:t>
                      </a:r>
                    </a:p>
                  </a:txBody>
                  <a:tcPr/>
                </a:tc>
                <a:tc>
                  <a:txBody>
                    <a:bodyPr/>
                    <a:lstStyle/>
                    <a:p>
                      <a:r>
                        <a:rPr lang="en-US" dirty="0" smtClean="0"/>
                        <a:t>H:20</a:t>
                      </a:r>
                      <a:br>
                        <a:rPr lang="en-US" dirty="0" smtClean="0"/>
                      </a:br>
                      <a:r>
                        <a:rPr lang="en-US" dirty="0" smtClean="0"/>
                        <a:t>L:10</a:t>
                      </a:r>
                    </a:p>
                    <a:p>
                      <a:endParaRPr lang="en-US" dirty="0" smtClean="0"/>
                    </a:p>
                    <a:p>
                      <a:endParaRPr lang="en-US" dirty="0" smtClean="0"/>
                    </a:p>
                    <a:p>
                      <a:endParaRPr lang="en-US" dirty="0" smtClean="0"/>
                    </a:p>
                    <a:p>
                      <a:r>
                        <a:rPr lang="en-US" dirty="0" smtClean="0"/>
                        <a:t>30%</a:t>
                      </a:r>
                    </a:p>
                    <a:p>
                      <a:r>
                        <a:rPr lang="en-US" dirty="0" smtClean="0"/>
                        <a:t>snow</a:t>
                      </a:r>
                    </a:p>
                    <a:p>
                      <a:endParaRPr lang="en-US" dirty="0" smtClean="0"/>
                    </a:p>
                    <a:p>
                      <a:r>
                        <a:rPr lang="en-US" dirty="0" smtClean="0"/>
                        <a:t>3</a:t>
                      </a:r>
                    </a:p>
                    <a:p>
                      <a:r>
                        <a:rPr lang="en-US" dirty="0" smtClean="0"/>
                        <a:t>Mph</a:t>
                      </a:r>
                    </a:p>
                    <a:p>
                      <a:endParaRPr lang="en-US" dirty="0" smtClean="0"/>
                    </a:p>
                    <a:p>
                      <a:r>
                        <a:rPr lang="en-US" dirty="0" smtClean="0"/>
                        <a:t>Direction</a:t>
                      </a:r>
                    </a:p>
                    <a:p>
                      <a:r>
                        <a:rPr lang="en-US" dirty="0" smtClean="0"/>
                        <a:t>S</a:t>
                      </a:r>
                    </a:p>
                  </a:txBody>
                  <a:tcPr/>
                </a:tc>
                <a:tc>
                  <a:txBody>
                    <a:bodyPr/>
                    <a:lstStyle/>
                    <a:p>
                      <a:r>
                        <a:rPr lang="en-US" dirty="0" smtClean="0"/>
                        <a:t>H:5</a:t>
                      </a:r>
                      <a:br>
                        <a:rPr lang="en-US" dirty="0" smtClean="0"/>
                      </a:br>
                      <a:r>
                        <a:rPr lang="en-US" dirty="0" smtClean="0"/>
                        <a:t>L:</a:t>
                      </a:r>
                      <a:r>
                        <a:rPr lang="en-US" baseline="0" dirty="0" smtClean="0"/>
                        <a:t> -3</a:t>
                      </a:r>
                    </a:p>
                    <a:p>
                      <a:endParaRPr lang="en-US" baseline="0" dirty="0" smtClean="0"/>
                    </a:p>
                    <a:p>
                      <a:endParaRPr lang="en-US" baseline="0" dirty="0" smtClean="0"/>
                    </a:p>
                    <a:p>
                      <a:endParaRPr lang="en-US" baseline="0" dirty="0"/>
                    </a:p>
                    <a:p>
                      <a:r>
                        <a:rPr lang="en-US" baseline="0" dirty="0" smtClean="0"/>
                        <a:t>50%</a:t>
                      </a:r>
                    </a:p>
                    <a:p>
                      <a:r>
                        <a:rPr lang="en-US" baseline="0" dirty="0" smtClean="0"/>
                        <a:t>Snow</a:t>
                      </a:r>
                    </a:p>
                    <a:p>
                      <a:endParaRPr lang="en-US" baseline="0" dirty="0" smtClean="0"/>
                    </a:p>
                    <a:p>
                      <a:r>
                        <a:rPr lang="en-US" baseline="0" dirty="0" smtClean="0"/>
                        <a:t>5</a:t>
                      </a:r>
                    </a:p>
                    <a:p>
                      <a:r>
                        <a:rPr lang="en-US" baseline="0" dirty="0" smtClean="0"/>
                        <a:t>Mph</a:t>
                      </a:r>
                    </a:p>
                    <a:p>
                      <a:endParaRPr lang="en-US" baseline="0" dirty="0" smtClean="0"/>
                    </a:p>
                    <a:p>
                      <a:r>
                        <a:rPr lang="en-US" baseline="0" dirty="0" smtClean="0"/>
                        <a:t>Direction</a:t>
                      </a:r>
                    </a:p>
                    <a:p>
                      <a:r>
                        <a:rPr lang="en-US" baseline="0" dirty="0" smtClean="0"/>
                        <a:t>W</a:t>
                      </a:r>
                    </a:p>
                  </a:txBody>
                  <a:tcPr/>
                </a:tc>
                <a:tc>
                  <a:txBody>
                    <a:bodyPr/>
                    <a:lstStyle/>
                    <a:p>
                      <a:r>
                        <a:rPr lang="en-US" dirty="0" smtClean="0"/>
                        <a:t>H:7</a:t>
                      </a:r>
                    </a:p>
                    <a:p>
                      <a:r>
                        <a:rPr lang="en-US" dirty="0" smtClean="0"/>
                        <a:t>L:4</a:t>
                      </a:r>
                    </a:p>
                    <a:p>
                      <a:r>
                        <a:rPr lang="en-US" dirty="0" smtClean="0"/>
                        <a:t> </a:t>
                      </a:r>
                    </a:p>
                    <a:p>
                      <a:endParaRPr lang="en-US" dirty="0" smtClean="0"/>
                    </a:p>
                    <a:p>
                      <a:endParaRPr lang="en-US" dirty="0" smtClean="0"/>
                    </a:p>
                    <a:p>
                      <a:r>
                        <a:rPr lang="en-US" dirty="0" smtClean="0"/>
                        <a:t>5%</a:t>
                      </a:r>
                    </a:p>
                    <a:p>
                      <a:r>
                        <a:rPr lang="en-US" dirty="0" smtClean="0"/>
                        <a:t>Rain</a:t>
                      </a:r>
                    </a:p>
                    <a:p>
                      <a:endParaRPr lang="en-US" dirty="0" smtClean="0"/>
                    </a:p>
                    <a:p>
                      <a:r>
                        <a:rPr lang="en-US" dirty="0" smtClean="0"/>
                        <a:t>5</a:t>
                      </a:r>
                    </a:p>
                    <a:p>
                      <a:r>
                        <a:rPr lang="en-US" dirty="0" smtClean="0"/>
                        <a:t>Mph</a:t>
                      </a:r>
                    </a:p>
                    <a:p>
                      <a:endParaRPr lang="en-US" dirty="0" smtClean="0"/>
                    </a:p>
                    <a:p>
                      <a:r>
                        <a:rPr lang="en-US" dirty="0" smtClean="0"/>
                        <a:t>Direction</a:t>
                      </a:r>
                    </a:p>
                    <a:p>
                      <a:r>
                        <a:rPr lang="en-US" dirty="0" smtClean="0"/>
                        <a:t>N</a:t>
                      </a:r>
                    </a:p>
                    <a:p>
                      <a:endParaRPr lang="en-US" dirty="0" smtClean="0"/>
                    </a:p>
                    <a:p>
                      <a:endParaRPr lang="en-US" dirty="0" smtClean="0"/>
                    </a:p>
                    <a:p>
                      <a:endParaRPr lang="en-US" dirty="0" smtClean="0"/>
                    </a:p>
                  </a:txBody>
                  <a:tcPr/>
                </a:tc>
                <a:tc>
                  <a:txBody>
                    <a:bodyPr/>
                    <a:lstStyle/>
                    <a:p>
                      <a:r>
                        <a:rPr lang="en-US" dirty="0" smtClean="0"/>
                        <a:t>H:30</a:t>
                      </a:r>
                    </a:p>
                    <a:p>
                      <a:r>
                        <a:rPr lang="en-US" dirty="0" smtClean="0"/>
                        <a:t>L:5</a:t>
                      </a:r>
                    </a:p>
                    <a:p>
                      <a:endParaRPr lang="en-US" dirty="0" smtClean="0"/>
                    </a:p>
                    <a:p>
                      <a:endParaRPr lang="en-US" dirty="0" smtClean="0"/>
                    </a:p>
                    <a:p>
                      <a:endParaRPr lang="en-US" dirty="0" smtClean="0"/>
                    </a:p>
                    <a:p>
                      <a:r>
                        <a:rPr lang="en-US" dirty="0" smtClean="0"/>
                        <a:t>5%</a:t>
                      </a:r>
                    </a:p>
                    <a:p>
                      <a:r>
                        <a:rPr lang="en-US" dirty="0" smtClean="0"/>
                        <a:t>Rain</a:t>
                      </a:r>
                    </a:p>
                    <a:p>
                      <a:endParaRPr lang="en-US" dirty="0" smtClean="0"/>
                    </a:p>
                    <a:p>
                      <a:r>
                        <a:rPr lang="en-US" dirty="0" smtClean="0"/>
                        <a:t>4</a:t>
                      </a:r>
                    </a:p>
                    <a:p>
                      <a:r>
                        <a:rPr lang="en-US" dirty="0" smtClean="0"/>
                        <a:t>Mph</a:t>
                      </a:r>
                    </a:p>
                    <a:p>
                      <a:endParaRPr lang="en-US" dirty="0" smtClean="0"/>
                    </a:p>
                    <a:p>
                      <a:r>
                        <a:rPr lang="en-US" dirty="0" smtClean="0"/>
                        <a:t>Direction</a:t>
                      </a:r>
                      <a:r>
                        <a:rPr lang="en-US" baseline="0" dirty="0" smtClean="0"/>
                        <a:t> </a:t>
                      </a:r>
                    </a:p>
                    <a:p>
                      <a:r>
                        <a:rPr lang="en-US" baseline="0" dirty="0" smtClean="0"/>
                        <a:t>N</a:t>
                      </a:r>
                      <a:endParaRPr lang="en-US" dirty="0" smtClean="0"/>
                    </a:p>
                  </a:txBody>
                  <a:tcPr/>
                </a:tc>
                <a:tc>
                  <a:txBody>
                    <a:bodyPr/>
                    <a:lstStyle/>
                    <a:p>
                      <a:r>
                        <a:rPr lang="en-US" dirty="0" smtClean="0"/>
                        <a:t>H:20</a:t>
                      </a:r>
                    </a:p>
                    <a:p>
                      <a:r>
                        <a:rPr lang="en-US" dirty="0" smtClean="0"/>
                        <a:t>L:5</a:t>
                      </a:r>
                    </a:p>
                    <a:p>
                      <a:endParaRPr lang="en-US" dirty="0" smtClean="0"/>
                    </a:p>
                    <a:p>
                      <a:endParaRPr lang="en-US" dirty="0" smtClean="0"/>
                    </a:p>
                    <a:p>
                      <a:endParaRPr lang="en-US" dirty="0" smtClean="0"/>
                    </a:p>
                    <a:p>
                      <a:r>
                        <a:rPr lang="en-US" dirty="0" smtClean="0"/>
                        <a:t>20%</a:t>
                      </a:r>
                    </a:p>
                    <a:p>
                      <a:r>
                        <a:rPr lang="en-US" dirty="0" smtClean="0"/>
                        <a:t>Snow</a:t>
                      </a:r>
                    </a:p>
                    <a:p>
                      <a:endParaRPr lang="en-US" dirty="0" smtClean="0"/>
                    </a:p>
                    <a:p>
                      <a:r>
                        <a:rPr lang="en-US" dirty="0" smtClean="0"/>
                        <a:t>3</a:t>
                      </a:r>
                    </a:p>
                    <a:p>
                      <a:r>
                        <a:rPr lang="en-US" dirty="0" smtClean="0"/>
                        <a:t>Mph</a:t>
                      </a:r>
                    </a:p>
                    <a:p>
                      <a:endParaRPr lang="en-US" dirty="0" smtClean="0"/>
                    </a:p>
                    <a:p>
                      <a:r>
                        <a:rPr lang="en-US" dirty="0" smtClean="0"/>
                        <a:t>Direction</a:t>
                      </a:r>
                    </a:p>
                    <a:p>
                      <a:r>
                        <a:rPr lang="en-US" dirty="0" smtClean="0"/>
                        <a:t>S</a:t>
                      </a:r>
                    </a:p>
                  </a:txBody>
                  <a:tcPr/>
                </a:tc>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143" y="2667000"/>
            <a:ext cx="11826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830" y="2634456"/>
            <a:ext cx="122897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587890"/>
            <a:ext cx="1066800" cy="87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231" y="2665972"/>
            <a:ext cx="10668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beaty518\AppData\Local\Microsoft\Windows\Temporary Internet Files\Content.IE5\IS6I0S54\2576-1276179637AWWU[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2722284"/>
            <a:ext cx="942242" cy="627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eaty518\AppData\Local\Microsoft\Windows\Temporary Internet Files\Content.IE5\RJ0KGV9K\trees-in-the-snow-1321633816Vfq[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0" y="2722284"/>
            <a:ext cx="882953" cy="639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0" y="2645478"/>
            <a:ext cx="1043354" cy="7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45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Thermometer</a:t>
            </a:r>
            <a:endParaRPr lang="en-US" dirty="0"/>
          </a:p>
        </p:txBody>
      </p:sp>
      <p:pic>
        <p:nvPicPr>
          <p:cNvPr id="2050" name="Picture 2" descr="C:\Users\dwiechman\AppData\Local\Microsoft\Windows\Temporary Internet Files\Content.IE5\1S3BYHQ6\1092thermometer[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2589014" cy="345201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4"/>
          </p:nvPr>
        </p:nvSpPr>
        <p:spPr/>
        <p:txBody>
          <a:bodyPr>
            <a:normAutofit lnSpcReduction="10000"/>
          </a:bodyPr>
          <a:lstStyle/>
          <a:p>
            <a:pPr marL="0" indent="0">
              <a:buNone/>
            </a:pPr>
            <a:r>
              <a:rPr lang="en-US" dirty="0"/>
              <a:t> </a:t>
            </a:r>
            <a:r>
              <a:rPr lang="en-US" dirty="0" smtClean="0"/>
              <a:t>A thermometer is used to measure air temperature.  It works because there is water inside of it and the air heats up the water and then makes the right temperature.  You need to put it outside so it can do it’s job. </a:t>
            </a:r>
            <a:endParaRPr lang="en-US" dirty="0"/>
          </a:p>
        </p:txBody>
      </p:sp>
    </p:spTree>
    <p:extLst>
      <p:ext uri="{BB962C8B-B14F-4D97-AF65-F5344CB8AC3E}">
        <p14:creationId xmlns:p14="http://schemas.microsoft.com/office/powerpoint/2010/main" val="105659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
                                        </p:tgtEl>
                                        <p:attrNameLst>
                                          <p:attrName>ppt_x</p:attrName>
                                          <p:attrName>ppt_y</p:attrName>
                                        </p:attrNameLst>
                                      </p:cBhvr>
                                    </p:animMotion>
                                    <p:animRot by="1500000">
                                      <p:cBhvr>
                                        <p:cTn id="25" dur="125" fill="hold">
                                          <p:stCondLst>
                                            <p:cond delay="0"/>
                                          </p:stCondLst>
                                        </p:cTn>
                                        <p:tgtEl>
                                          <p:spTgt spid="2"/>
                                        </p:tgtEl>
                                        <p:attrNameLst>
                                          <p:attrName>r</p:attrName>
                                        </p:attrNameLst>
                                      </p:cBhvr>
                                    </p:animRot>
                                    <p:animRot by="-1500000">
                                      <p:cBhvr>
                                        <p:cTn id="26" dur="125" fill="hold">
                                          <p:stCondLst>
                                            <p:cond delay="125"/>
                                          </p:stCondLst>
                                        </p:cTn>
                                        <p:tgtEl>
                                          <p:spTgt spid="2"/>
                                        </p:tgtEl>
                                        <p:attrNameLst>
                                          <p:attrName>r</p:attrName>
                                        </p:attrNameLst>
                                      </p:cBhvr>
                                    </p:animRot>
                                    <p:animRot by="-1500000">
                                      <p:cBhvr>
                                        <p:cTn id="27" dur="125" fill="hold">
                                          <p:stCondLst>
                                            <p:cond delay="250"/>
                                          </p:stCondLst>
                                        </p:cTn>
                                        <p:tgtEl>
                                          <p:spTgt spid="2"/>
                                        </p:tgtEl>
                                        <p:attrNameLst>
                                          <p:attrName>r</p:attrName>
                                        </p:attrNameLst>
                                      </p:cBhvr>
                                    </p:animRot>
                                    <p:animRot by="1500000">
                                      <p:cBhvr>
                                        <p:cTn id="28" dur="125" fill="hold">
                                          <p:stCondLst>
                                            <p:cond delay="375"/>
                                          </p:stCondLst>
                                        </p:cTn>
                                        <p:tgtEl>
                                          <p:spTgt spid="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4" presetClass="emph" presetSubtype="0" fill="hold" grpId="0"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4">
                                            <p:txEl>
                                              <p:pRg st="0" end="0"/>
                                            </p:txEl>
                                          </p:spTgt>
                                        </p:tgtEl>
                                        <p:attrNameLst>
                                          <p:attrName>ppt_x</p:attrName>
                                          <p:attrName>ppt_y</p:attrName>
                                        </p:attrNameLst>
                                      </p:cBhvr>
                                    </p:animMotion>
                                    <p:animRot by="1500000">
                                      <p:cBhvr>
                                        <p:cTn id="33" dur="125" fill="hold">
                                          <p:stCondLst>
                                            <p:cond delay="0"/>
                                          </p:stCondLst>
                                        </p:cTn>
                                        <p:tgtEl>
                                          <p:spTgt spid="4">
                                            <p:txEl>
                                              <p:pRg st="0" end="0"/>
                                            </p:txEl>
                                          </p:spTgt>
                                        </p:tgtEl>
                                        <p:attrNameLst>
                                          <p:attrName>r</p:attrName>
                                        </p:attrNameLst>
                                      </p:cBhvr>
                                    </p:animRot>
                                    <p:animRot by="-1500000">
                                      <p:cBhvr>
                                        <p:cTn id="34" dur="125" fill="hold">
                                          <p:stCondLst>
                                            <p:cond delay="125"/>
                                          </p:stCondLst>
                                        </p:cTn>
                                        <p:tgtEl>
                                          <p:spTgt spid="4">
                                            <p:txEl>
                                              <p:pRg st="0" end="0"/>
                                            </p:txEl>
                                          </p:spTgt>
                                        </p:tgtEl>
                                        <p:attrNameLst>
                                          <p:attrName>r</p:attrName>
                                        </p:attrNameLst>
                                      </p:cBhvr>
                                    </p:animRot>
                                    <p:animRot by="-1500000">
                                      <p:cBhvr>
                                        <p:cTn id="35" dur="125" fill="hold">
                                          <p:stCondLst>
                                            <p:cond delay="250"/>
                                          </p:stCondLst>
                                        </p:cTn>
                                        <p:tgtEl>
                                          <p:spTgt spid="4">
                                            <p:txEl>
                                              <p:pRg st="0" end="0"/>
                                            </p:txEl>
                                          </p:spTgt>
                                        </p:tgtEl>
                                        <p:attrNameLst>
                                          <p:attrName>r</p:attrName>
                                        </p:attrNameLst>
                                      </p:cBhvr>
                                    </p:animRot>
                                    <p:animRot by="1500000">
                                      <p:cBhvr>
                                        <p:cTn id="36"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965245" cy="1202485"/>
          </a:xfrm>
        </p:spPr>
        <p:txBody>
          <a:bodyPr/>
          <a:lstStyle/>
          <a:p>
            <a:r>
              <a:rPr lang="en-US" dirty="0" smtClean="0"/>
              <a:t>Barometer </a:t>
            </a:r>
            <a:endParaRPr lang="en-US" dirty="0"/>
          </a:p>
        </p:txBody>
      </p:sp>
      <p:sp>
        <p:nvSpPr>
          <p:cNvPr id="4" name="Content Placeholder 3"/>
          <p:cNvSpPr>
            <a:spLocks noGrp="1"/>
          </p:cNvSpPr>
          <p:nvPr>
            <p:ph sz="quarter" idx="14"/>
          </p:nvPr>
        </p:nvSpPr>
        <p:spPr/>
        <p:txBody>
          <a:bodyPr>
            <a:normAutofit lnSpcReduction="10000"/>
          </a:bodyPr>
          <a:lstStyle/>
          <a:p>
            <a:pPr marL="0" indent="0">
              <a:buNone/>
            </a:pPr>
            <a:r>
              <a:rPr lang="en-US" dirty="0" smtClean="0"/>
              <a:t>A barometer measures the air pressure. If the air pressure is rising that means that outside it’s nice and sunny. If the air pressure is falling it means that it’s wet or stormy outside. This should also be outside. </a:t>
            </a:r>
            <a:endParaRPr lang="en-US" dirty="0"/>
          </a:p>
        </p:txBody>
      </p:sp>
      <p:pic>
        <p:nvPicPr>
          <p:cNvPr id="2050" name="Picture 2" descr="C:\Users\beaty518\AppData\Local\Microsoft\Windows\Temporary Internet Files\Content.IE5\KAP9KVP9\barometer[1].gi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0" y="2590800"/>
            <a:ext cx="313944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8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
                                        </p:tgtEl>
                                        <p:attrNameLst>
                                          <p:attrName>ppt_x</p:attrName>
                                          <p:attrName>ppt_y</p:attrName>
                                        </p:attrNameLst>
                                      </p:cBhvr>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4">
                                            <p:txEl>
                                              <p:pRg st="0" end="0"/>
                                            </p:txEl>
                                          </p:spTgt>
                                        </p:tgtEl>
                                        <p:attrNameLst>
                                          <p:attrName>ppt_x</p:attrName>
                                          <p:attrName>ppt_y</p:attrName>
                                        </p:attrNameLst>
                                      </p:cBhvr>
                                    </p:animMotion>
                                    <p:animRot by="1500000">
                                      <p:cBhvr>
                                        <p:cTn id="19" dur="125" fill="hold">
                                          <p:stCondLst>
                                            <p:cond delay="0"/>
                                          </p:stCondLst>
                                        </p:cTn>
                                        <p:tgtEl>
                                          <p:spTgt spid="4">
                                            <p:txEl>
                                              <p:pRg st="0" end="0"/>
                                            </p:txEl>
                                          </p:spTgt>
                                        </p:tgtEl>
                                        <p:attrNameLst>
                                          <p:attrName>r</p:attrName>
                                        </p:attrNameLst>
                                      </p:cBhvr>
                                    </p:animRot>
                                    <p:animRot by="-1500000">
                                      <p:cBhvr>
                                        <p:cTn id="20" dur="125" fill="hold">
                                          <p:stCondLst>
                                            <p:cond delay="125"/>
                                          </p:stCondLst>
                                        </p:cTn>
                                        <p:tgtEl>
                                          <p:spTgt spid="4">
                                            <p:txEl>
                                              <p:pRg st="0" end="0"/>
                                            </p:txEl>
                                          </p:spTgt>
                                        </p:tgtEl>
                                        <p:attrNameLst>
                                          <p:attrName>r</p:attrName>
                                        </p:attrNameLst>
                                      </p:cBhvr>
                                    </p:animRot>
                                    <p:animRot by="-1500000">
                                      <p:cBhvr>
                                        <p:cTn id="21" dur="125" fill="hold">
                                          <p:stCondLst>
                                            <p:cond delay="250"/>
                                          </p:stCondLst>
                                        </p:cTn>
                                        <p:tgtEl>
                                          <p:spTgt spid="4">
                                            <p:txEl>
                                              <p:pRg st="0" end="0"/>
                                            </p:txEl>
                                          </p:spTgt>
                                        </p:tgtEl>
                                        <p:attrNameLst>
                                          <p:attrName>r</p:attrName>
                                        </p:attrNameLst>
                                      </p:cBhvr>
                                    </p:animRot>
                                    <p:animRot by="1500000">
                                      <p:cBhvr>
                                        <p:cTn id="22"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Sling </a:t>
            </a:r>
            <a:r>
              <a:rPr lang="en-US" smtClean="0"/>
              <a:t>Psychromotor</a:t>
            </a:r>
            <a:endParaRPr lang="en-US" dirty="0"/>
          </a:p>
        </p:txBody>
      </p:sp>
      <p:sp>
        <p:nvSpPr>
          <p:cNvPr id="4" name="Content Placeholder 3"/>
          <p:cNvSpPr>
            <a:spLocks noGrp="1"/>
          </p:cNvSpPr>
          <p:nvPr>
            <p:ph sz="quarter" idx="14"/>
          </p:nvPr>
        </p:nvSpPr>
        <p:spPr/>
        <p:txBody>
          <a:bodyPr/>
          <a:lstStyle/>
          <a:p>
            <a:pPr marL="0" indent="0">
              <a:buNone/>
            </a:pPr>
            <a:r>
              <a:rPr lang="en-US" dirty="0" smtClean="0"/>
              <a:t>Sling psychomotors’  job is to measure using the cooling affect of evaporation. Two thermometers are used to make this tool. </a:t>
            </a:r>
            <a:endParaRPr lang="en-US" dirty="0"/>
          </a:p>
        </p:txBody>
      </p:sp>
      <p:pic>
        <p:nvPicPr>
          <p:cNvPr id="3076"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30480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1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xEl>
                                              <p:pRg st="0" end="0"/>
                                            </p:txEl>
                                          </p:spTgt>
                                        </p:tgtEl>
                                        <p:attrNameLst>
                                          <p:attrName>ppt_x</p:attrName>
                                          <p:attrName>ppt_y</p:attrName>
                                        </p:attrNameLst>
                                      </p:cBhvr>
                                    </p:animMotion>
                                    <p:animRot by="1500000">
                                      <p:cBhvr>
                                        <p:cTn id="22" dur="125" fill="hold">
                                          <p:stCondLst>
                                            <p:cond delay="0"/>
                                          </p:stCondLst>
                                        </p:cTn>
                                        <p:tgtEl>
                                          <p:spTgt spid="4">
                                            <p:txEl>
                                              <p:pRg st="0" end="0"/>
                                            </p:txEl>
                                          </p:spTgt>
                                        </p:tgtEl>
                                        <p:attrNameLst>
                                          <p:attrName>r</p:attrName>
                                        </p:attrNameLst>
                                      </p:cBhvr>
                                    </p:animRot>
                                    <p:animRot by="-1500000">
                                      <p:cBhvr>
                                        <p:cTn id="23" dur="125" fill="hold">
                                          <p:stCondLst>
                                            <p:cond delay="125"/>
                                          </p:stCondLst>
                                        </p:cTn>
                                        <p:tgtEl>
                                          <p:spTgt spid="4">
                                            <p:txEl>
                                              <p:pRg st="0" end="0"/>
                                            </p:txEl>
                                          </p:spTgt>
                                        </p:tgtEl>
                                        <p:attrNameLst>
                                          <p:attrName>r</p:attrName>
                                        </p:attrNameLst>
                                      </p:cBhvr>
                                    </p:animRot>
                                    <p:animRot by="-1500000">
                                      <p:cBhvr>
                                        <p:cTn id="24" dur="125" fill="hold">
                                          <p:stCondLst>
                                            <p:cond delay="250"/>
                                          </p:stCondLst>
                                        </p:cTn>
                                        <p:tgtEl>
                                          <p:spTgt spid="4">
                                            <p:txEl>
                                              <p:pRg st="0" end="0"/>
                                            </p:txEl>
                                          </p:spTgt>
                                        </p:tgtEl>
                                        <p:attrNameLst>
                                          <p:attrName>r</p:attrName>
                                        </p:attrNameLst>
                                      </p:cBhvr>
                                    </p:animRot>
                                    <p:animRot by="1500000">
                                      <p:cBhvr>
                                        <p:cTn id="25"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Vane</a:t>
            </a:r>
            <a:endParaRPr lang="en-US" dirty="0"/>
          </a:p>
        </p:txBody>
      </p:sp>
      <p:sp>
        <p:nvSpPr>
          <p:cNvPr id="4" name="Content Placeholder 3"/>
          <p:cNvSpPr>
            <a:spLocks noGrp="1"/>
          </p:cNvSpPr>
          <p:nvPr>
            <p:ph sz="quarter" idx="14"/>
          </p:nvPr>
        </p:nvSpPr>
        <p:spPr/>
        <p:txBody>
          <a:bodyPr/>
          <a:lstStyle/>
          <a:p>
            <a:pPr marL="0" indent="0">
              <a:buNone/>
            </a:pPr>
            <a:r>
              <a:rPr lang="en-US" dirty="0" smtClean="0"/>
              <a:t>A wind vane measures which way the wind is blowing, NW, SW, NE, SE, are the ways it measures. Wind vanes needs to go outside because the wind only blows outside. </a:t>
            </a:r>
            <a:endParaRPr lang="en-US" dirty="0"/>
          </a:p>
        </p:txBody>
      </p:sp>
      <p:pic>
        <p:nvPicPr>
          <p:cNvPr id="5122" name="Picture 2" descr="C:\Users\beaty518\AppData\Local\Microsoft\Windows\Temporary Internet Files\Content.IE5\KAP9KVP9\563481671_dc45f65221_z[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47416" y="2120900"/>
            <a:ext cx="2702718"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6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
                                            <p:txEl>
                                              <p:pRg st="0" end="0"/>
                                            </p:txEl>
                                          </p:spTgt>
                                        </p:tgtEl>
                                        <p:attrNameLst>
                                          <p:attrName>ppt_x</p:attrName>
                                          <p:attrName>ppt_y</p:attrName>
                                        </p:attrNameLst>
                                      </p:cBhvr>
                                    </p:animMotion>
                                    <p:animRot by="1500000">
                                      <p:cBhvr>
                                        <p:cTn id="12" dur="125" fill="hold">
                                          <p:stCondLst>
                                            <p:cond delay="0"/>
                                          </p:stCondLst>
                                        </p:cTn>
                                        <p:tgtEl>
                                          <p:spTgt spid="4">
                                            <p:txEl>
                                              <p:pRg st="0" end="0"/>
                                            </p:txEl>
                                          </p:spTgt>
                                        </p:tgtEl>
                                        <p:attrNameLst>
                                          <p:attrName>r</p:attrName>
                                        </p:attrNameLst>
                                      </p:cBhvr>
                                    </p:animRot>
                                    <p:animRot by="-1500000">
                                      <p:cBhvr>
                                        <p:cTn id="13" dur="125" fill="hold">
                                          <p:stCondLst>
                                            <p:cond delay="125"/>
                                          </p:stCondLst>
                                        </p:cTn>
                                        <p:tgtEl>
                                          <p:spTgt spid="4">
                                            <p:txEl>
                                              <p:pRg st="0" end="0"/>
                                            </p:txEl>
                                          </p:spTgt>
                                        </p:tgtEl>
                                        <p:attrNameLst>
                                          <p:attrName>r</p:attrName>
                                        </p:attrNameLst>
                                      </p:cBhvr>
                                    </p:animRot>
                                    <p:animRot by="-1500000">
                                      <p:cBhvr>
                                        <p:cTn id="14" dur="125" fill="hold">
                                          <p:stCondLst>
                                            <p:cond delay="250"/>
                                          </p:stCondLst>
                                        </p:cTn>
                                        <p:tgtEl>
                                          <p:spTgt spid="4">
                                            <p:txEl>
                                              <p:pRg st="0" end="0"/>
                                            </p:txEl>
                                          </p:spTgt>
                                        </p:tgtEl>
                                        <p:attrNameLst>
                                          <p:attrName>r</p:attrName>
                                        </p:attrNameLst>
                                      </p:cBhvr>
                                    </p:animRot>
                                    <p:animRot by="1500000">
                                      <p:cBhvr>
                                        <p:cTn id="15" dur="125" fill="hold">
                                          <p:stCondLst>
                                            <p:cond delay="375"/>
                                          </p:stCondLst>
                                        </p:cTn>
                                        <p:tgtEl>
                                          <p:spTgt spid="4">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0" nodeType="click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2"/>
                                        </p:tgtEl>
                                        <p:attrNameLst>
                                          <p:attrName>ppt_x</p:attrName>
                                          <p:attrName>ppt_y</p:attrName>
                                        </p:attrNameLst>
                                      </p:cBhvr>
                                    </p:animMotion>
                                    <p:animRot by="1500000">
                                      <p:cBhvr>
                                        <p:cTn id="20" dur="125" fill="hold">
                                          <p:stCondLst>
                                            <p:cond delay="0"/>
                                          </p:stCondLst>
                                        </p:cTn>
                                        <p:tgtEl>
                                          <p:spTgt spid="2"/>
                                        </p:tgtEl>
                                        <p:attrNameLst>
                                          <p:attrName>r</p:attrName>
                                        </p:attrNameLst>
                                      </p:cBhvr>
                                    </p:animRot>
                                    <p:animRot by="-1500000">
                                      <p:cBhvr>
                                        <p:cTn id="21" dur="125" fill="hold">
                                          <p:stCondLst>
                                            <p:cond delay="125"/>
                                          </p:stCondLst>
                                        </p:cTn>
                                        <p:tgtEl>
                                          <p:spTgt spid="2"/>
                                        </p:tgtEl>
                                        <p:attrNameLst>
                                          <p:attrName>r</p:attrName>
                                        </p:attrNameLst>
                                      </p:cBhvr>
                                    </p:animRot>
                                    <p:animRot by="-1500000">
                                      <p:cBhvr>
                                        <p:cTn id="22" dur="125" fill="hold">
                                          <p:stCondLst>
                                            <p:cond delay="250"/>
                                          </p:stCondLst>
                                        </p:cTn>
                                        <p:tgtEl>
                                          <p:spTgt spid="2"/>
                                        </p:tgtEl>
                                        <p:attrNameLst>
                                          <p:attrName>r</p:attrName>
                                        </p:attrNameLst>
                                      </p:cBhvr>
                                    </p:animRot>
                                    <p:animRot by="1500000">
                                      <p:cBhvr>
                                        <p:cTn id="23"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Gauge </a:t>
            </a:r>
            <a:endParaRPr lang="en-US" dirty="0"/>
          </a:p>
        </p:txBody>
      </p:sp>
      <p:sp>
        <p:nvSpPr>
          <p:cNvPr id="4" name="Content Placeholder 3"/>
          <p:cNvSpPr>
            <a:spLocks noGrp="1"/>
          </p:cNvSpPr>
          <p:nvPr>
            <p:ph sz="quarter" idx="14"/>
          </p:nvPr>
        </p:nvSpPr>
        <p:spPr/>
        <p:txBody>
          <a:bodyPr/>
          <a:lstStyle/>
          <a:p>
            <a:pPr marL="0" indent="0">
              <a:buNone/>
            </a:pPr>
            <a:r>
              <a:rPr lang="en-US" dirty="0" smtClean="0"/>
              <a:t>A rain gauge is supposed to go outside and it measures how much precipitation falls by inches.</a:t>
            </a:r>
            <a:endParaRPr lang="en-US" dirty="0"/>
          </a:p>
        </p:txBody>
      </p:sp>
      <p:pic>
        <p:nvPicPr>
          <p:cNvPr id="4099" name="Picture 3" descr="C:\Users\beaty518\AppData\Local\Microsoft\Windows\Temporary Internet Files\Content.IE5\IS6I0S54\7589753250_3845cc1f30_z[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47416" y="2120900"/>
            <a:ext cx="2702718"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
                                            <p:txEl>
                                              <p:pRg st="0" end="0"/>
                                            </p:txEl>
                                          </p:spTgt>
                                        </p:tgtEl>
                                        <p:attrNameLst>
                                          <p:attrName>ppt_x</p:attrName>
                                          <p:attrName>ppt_y</p:attrName>
                                        </p:attrNameLst>
                                      </p:cBhvr>
                                    </p:animMotion>
                                    <p:animRot by="1500000">
                                      <p:cBhvr>
                                        <p:cTn id="12" dur="125" fill="hold">
                                          <p:stCondLst>
                                            <p:cond delay="0"/>
                                          </p:stCondLst>
                                        </p:cTn>
                                        <p:tgtEl>
                                          <p:spTgt spid="4">
                                            <p:txEl>
                                              <p:pRg st="0" end="0"/>
                                            </p:txEl>
                                          </p:spTgt>
                                        </p:tgtEl>
                                        <p:attrNameLst>
                                          <p:attrName>r</p:attrName>
                                        </p:attrNameLst>
                                      </p:cBhvr>
                                    </p:animRot>
                                    <p:animRot by="-1500000">
                                      <p:cBhvr>
                                        <p:cTn id="13" dur="125" fill="hold">
                                          <p:stCondLst>
                                            <p:cond delay="125"/>
                                          </p:stCondLst>
                                        </p:cTn>
                                        <p:tgtEl>
                                          <p:spTgt spid="4">
                                            <p:txEl>
                                              <p:pRg st="0" end="0"/>
                                            </p:txEl>
                                          </p:spTgt>
                                        </p:tgtEl>
                                        <p:attrNameLst>
                                          <p:attrName>r</p:attrName>
                                        </p:attrNameLst>
                                      </p:cBhvr>
                                    </p:animRot>
                                    <p:animRot by="-1500000">
                                      <p:cBhvr>
                                        <p:cTn id="14" dur="125" fill="hold">
                                          <p:stCondLst>
                                            <p:cond delay="250"/>
                                          </p:stCondLst>
                                        </p:cTn>
                                        <p:tgtEl>
                                          <p:spTgt spid="4">
                                            <p:txEl>
                                              <p:pRg st="0" end="0"/>
                                            </p:txEl>
                                          </p:spTgt>
                                        </p:tgtEl>
                                        <p:attrNameLst>
                                          <p:attrName>r</p:attrName>
                                        </p:attrNameLst>
                                      </p:cBhvr>
                                    </p:animRot>
                                    <p:animRot by="1500000">
                                      <p:cBhvr>
                                        <p:cTn id="15" dur="125" fill="hold">
                                          <p:stCondLst>
                                            <p:cond delay="375"/>
                                          </p:stCondLst>
                                        </p:cTn>
                                        <p:tgtEl>
                                          <p:spTgt spid="4">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0" nodeType="click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2"/>
                                        </p:tgtEl>
                                        <p:attrNameLst>
                                          <p:attrName>ppt_x</p:attrName>
                                          <p:attrName>ppt_y</p:attrName>
                                        </p:attrNameLst>
                                      </p:cBhvr>
                                    </p:animMotion>
                                    <p:animRot by="1500000">
                                      <p:cBhvr>
                                        <p:cTn id="20" dur="125" fill="hold">
                                          <p:stCondLst>
                                            <p:cond delay="0"/>
                                          </p:stCondLst>
                                        </p:cTn>
                                        <p:tgtEl>
                                          <p:spTgt spid="2"/>
                                        </p:tgtEl>
                                        <p:attrNameLst>
                                          <p:attrName>r</p:attrName>
                                        </p:attrNameLst>
                                      </p:cBhvr>
                                    </p:animRot>
                                    <p:animRot by="-1500000">
                                      <p:cBhvr>
                                        <p:cTn id="21" dur="125" fill="hold">
                                          <p:stCondLst>
                                            <p:cond delay="125"/>
                                          </p:stCondLst>
                                        </p:cTn>
                                        <p:tgtEl>
                                          <p:spTgt spid="2"/>
                                        </p:tgtEl>
                                        <p:attrNameLst>
                                          <p:attrName>r</p:attrName>
                                        </p:attrNameLst>
                                      </p:cBhvr>
                                    </p:animRot>
                                    <p:animRot by="-1500000">
                                      <p:cBhvr>
                                        <p:cTn id="22" dur="125" fill="hold">
                                          <p:stCondLst>
                                            <p:cond delay="250"/>
                                          </p:stCondLst>
                                        </p:cTn>
                                        <p:tgtEl>
                                          <p:spTgt spid="2"/>
                                        </p:tgtEl>
                                        <p:attrNameLst>
                                          <p:attrName>r</p:attrName>
                                        </p:attrNameLst>
                                      </p:cBhvr>
                                    </p:animRot>
                                    <p:animRot by="1500000">
                                      <p:cBhvr>
                                        <p:cTn id="23"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Anemometer</a:t>
            </a:r>
            <a:endParaRPr lang="en-US" dirty="0"/>
          </a:p>
        </p:txBody>
      </p:sp>
      <p:sp>
        <p:nvSpPr>
          <p:cNvPr id="4" name="Content Placeholder 3"/>
          <p:cNvSpPr>
            <a:spLocks noGrp="1"/>
          </p:cNvSpPr>
          <p:nvPr>
            <p:ph sz="quarter" idx="14"/>
          </p:nvPr>
        </p:nvSpPr>
        <p:spPr/>
        <p:txBody>
          <a:bodyPr/>
          <a:lstStyle/>
          <a:p>
            <a:pPr marL="0" indent="0">
              <a:buNone/>
            </a:pPr>
            <a:r>
              <a:rPr lang="en-US" dirty="0" smtClean="0"/>
              <a:t>Anemometers measure how fast and what direction the wind’s going. A dial shows the wind speed, the dial gets turned on by a cup. Anemometers go outside. </a:t>
            </a:r>
            <a:endParaRPr lang="en-US" dirty="0"/>
          </a:p>
        </p:txBody>
      </p:sp>
      <p:pic>
        <p:nvPicPr>
          <p:cNvPr id="6146" name="Picture 2" descr="C:\Users\beaty518\AppData\Local\Microsoft\Windows\Temporary Internet Files\Content.IE5\RJ0KGV9K\220px-Anemometer[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0" y="1975398"/>
            <a:ext cx="3152775" cy="349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3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
                                            <p:txEl>
                                              <p:pRg st="0" end="0"/>
                                            </p:txEl>
                                          </p:spTgt>
                                        </p:tgtEl>
                                        <p:attrNameLst>
                                          <p:attrName>ppt_x</p:attrName>
                                          <p:attrName>ppt_y</p:attrName>
                                        </p:attrNameLst>
                                      </p:cBhvr>
                                    </p:animMotion>
                                    <p:animRot by="1500000">
                                      <p:cBhvr>
                                        <p:cTn id="12" dur="125" fill="hold">
                                          <p:stCondLst>
                                            <p:cond delay="0"/>
                                          </p:stCondLst>
                                        </p:cTn>
                                        <p:tgtEl>
                                          <p:spTgt spid="4">
                                            <p:txEl>
                                              <p:pRg st="0" end="0"/>
                                            </p:txEl>
                                          </p:spTgt>
                                        </p:tgtEl>
                                        <p:attrNameLst>
                                          <p:attrName>r</p:attrName>
                                        </p:attrNameLst>
                                      </p:cBhvr>
                                    </p:animRot>
                                    <p:animRot by="-1500000">
                                      <p:cBhvr>
                                        <p:cTn id="13" dur="125" fill="hold">
                                          <p:stCondLst>
                                            <p:cond delay="125"/>
                                          </p:stCondLst>
                                        </p:cTn>
                                        <p:tgtEl>
                                          <p:spTgt spid="4">
                                            <p:txEl>
                                              <p:pRg st="0" end="0"/>
                                            </p:txEl>
                                          </p:spTgt>
                                        </p:tgtEl>
                                        <p:attrNameLst>
                                          <p:attrName>r</p:attrName>
                                        </p:attrNameLst>
                                      </p:cBhvr>
                                    </p:animRot>
                                    <p:animRot by="-1500000">
                                      <p:cBhvr>
                                        <p:cTn id="14" dur="125" fill="hold">
                                          <p:stCondLst>
                                            <p:cond delay="250"/>
                                          </p:stCondLst>
                                        </p:cTn>
                                        <p:tgtEl>
                                          <p:spTgt spid="4">
                                            <p:txEl>
                                              <p:pRg st="0" end="0"/>
                                            </p:txEl>
                                          </p:spTgt>
                                        </p:tgtEl>
                                        <p:attrNameLst>
                                          <p:attrName>r</p:attrName>
                                        </p:attrNameLst>
                                      </p:cBhvr>
                                    </p:animRot>
                                    <p:animRot by="1500000">
                                      <p:cBhvr>
                                        <p:cTn id="15" dur="125" fill="hold">
                                          <p:stCondLst>
                                            <p:cond delay="375"/>
                                          </p:stCondLst>
                                        </p:cTn>
                                        <p:tgtEl>
                                          <p:spTgt spid="4">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0" nodeType="click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2"/>
                                        </p:tgtEl>
                                        <p:attrNameLst>
                                          <p:attrName>ppt_x</p:attrName>
                                          <p:attrName>ppt_y</p:attrName>
                                        </p:attrNameLst>
                                      </p:cBhvr>
                                    </p:animMotion>
                                    <p:animRot by="1500000">
                                      <p:cBhvr>
                                        <p:cTn id="20" dur="125" fill="hold">
                                          <p:stCondLst>
                                            <p:cond delay="0"/>
                                          </p:stCondLst>
                                        </p:cTn>
                                        <p:tgtEl>
                                          <p:spTgt spid="2"/>
                                        </p:tgtEl>
                                        <p:attrNameLst>
                                          <p:attrName>r</p:attrName>
                                        </p:attrNameLst>
                                      </p:cBhvr>
                                    </p:animRot>
                                    <p:animRot by="-1500000">
                                      <p:cBhvr>
                                        <p:cTn id="21" dur="125" fill="hold">
                                          <p:stCondLst>
                                            <p:cond delay="125"/>
                                          </p:stCondLst>
                                        </p:cTn>
                                        <p:tgtEl>
                                          <p:spTgt spid="2"/>
                                        </p:tgtEl>
                                        <p:attrNameLst>
                                          <p:attrName>r</p:attrName>
                                        </p:attrNameLst>
                                      </p:cBhvr>
                                    </p:animRot>
                                    <p:animRot by="-1500000">
                                      <p:cBhvr>
                                        <p:cTn id="22" dur="125" fill="hold">
                                          <p:stCondLst>
                                            <p:cond delay="250"/>
                                          </p:stCondLst>
                                        </p:cTn>
                                        <p:tgtEl>
                                          <p:spTgt spid="2"/>
                                        </p:tgtEl>
                                        <p:attrNameLst>
                                          <p:attrName>r</p:attrName>
                                        </p:attrNameLst>
                                      </p:cBhvr>
                                    </p:animRot>
                                    <p:animRot by="1500000">
                                      <p:cBhvr>
                                        <p:cTn id="23"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iechman\Pictures\2015-01-30 001\IMG_03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838200"/>
            <a:ext cx="711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032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136</TotalTime>
  <Words>280</Words>
  <Application>Microsoft Office PowerPoint</Application>
  <PresentationFormat>On-screen Show (4:3)</PresentationFormat>
  <Paragraphs>112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Rain Team! Springfield, Illinois!</vt:lpstr>
      <vt:lpstr>7-Day Forecast</vt:lpstr>
      <vt:lpstr>Thermometer</vt:lpstr>
      <vt:lpstr>Barometer </vt:lpstr>
      <vt:lpstr>Sling Psychromotor</vt:lpstr>
      <vt:lpstr>Wind Vane</vt:lpstr>
      <vt:lpstr>Rain Gauge </vt:lpstr>
      <vt:lpstr>Anemometer</vt:lpstr>
      <vt:lpstr>PowerPoint Presentation</vt:lpstr>
      <vt:lpstr>Thanks for Watching! Bye!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Name</dc:title>
  <dc:creator>Danica Wiechman</dc:creator>
  <cp:lastModifiedBy>Danica Wiechman</cp:lastModifiedBy>
  <cp:revision>25</cp:revision>
  <dcterms:created xsi:type="dcterms:W3CDTF">2015-01-13T02:18:36Z</dcterms:created>
  <dcterms:modified xsi:type="dcterms:W3CDTF">2015-03-13T17:55:32Z</dcterms:modified>
</cp:coreProperties>
</file>