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4" autoAdjust="0"/>
    <p:restoredTop sz="94660"/>
  </p:normalViewPr>
  <p:slideViewPr>
    <p:cSldViewPr>
      <p:cViewPr>
        <p:scale>
          <a:sx n="81" d="100"/>
          <a:sy n="81" d="100"/>
        </p:scale>
        <p:origin x="-846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886F-8DFC-4D6C-A45F-9CC9CEC7142D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B90B-0AF0-4894-8FDF-1E85F4319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886F-8DFC-4D6C-A45F-9CC9CEC7142D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B90B-0AF0-4894-8FDF-1E85F4319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886F-8DFC-4D6C-A45F-9CC9CEC7142D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B90B-0AF0-4894-8FDF-1E85F4319C05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886F-8DFC-4D6C-A45F-9CC9CEC7142D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B90B-0AF0-4894-8FDF-1E85F4319C0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886F-8DFC-4D6C-A45F-9CC9CEC7142D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B90B-0AF0-4894-8FDF-1E85F4319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886F-8DFC-4D6C-A45F-9CC9CEC7142D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B90B-0AF0-4894-8FDF-1E85F4319C0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886F-8DFC-4D6C-A45F-9CC9CEC7142D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B90B-0AF0-4894-8FDF-1E85F4319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886F-8DFC-4D6C-A45F-9CC9CEC7142D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B90B-0AF0-4894-8FDF-1E85F4319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886F-8DFC-4D6C-A45F-9CC9CEC7142D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B90B-0AF0-4894-8FDF-1E85F4319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886F-8DFC-4D6C-A45F-9CC9CEC7142D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B90B-0AF0-4894-8FDF-1E85F4319C0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886F-8DFC-4D6C-A45F-9CC9CEC7142D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B90B-0AF0-4894-8FDF-1E85F4319C0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BBD886F-8DFC-4D6C-A45F-9CC9CEC7142D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141B90B-0AF0-4894-8FDF-1E85F4319C0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Wyoming Weather </a:t>
            </a:r>
            <a:endParaRPr lang="en-US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Your weather for Cheyenne, Wyoming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72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569475"/>
              </p:ext>
            </p:extLst>
          </p:nvPr>
        </p:nvGraphicFramePr>
        <p:xfrm>
          <a:off x="533400" y="1600200"/>
          <a:ext cx="8229599" cy="877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6498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Saturday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Sunday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Monday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Tuesday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Wednesday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Thursday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Friday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207018">
                <a:tc>
                  <a:txBody>
                    <a:bodyPr/>
                    <a:lstStyle/>
                    <a:p>
                      <a:r>
                        <a:rPr lang="en-US" dirty="0" smtClean="0"/>
                        <a:t>H: 46</a:t>
                      </a:r>
                    </a:p>
                    <a:p>
                      <a:r>
                        <a:rPr lang="en-US" dirty="0" smtClean="0"/>
                        <a:t>L:  27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0%</a:t>
                      </a:r>
                    </a:p>
                    <a:p>
                      <a:r>
                        <a:rPr lang="en-US" dirty="0" smtClean="0"/>
                        <a:t>chance </a:t>
                      </a:r>
                    </a:p>
                    <a:p>
                      <a:r>
                        <a:rPr lang="en-US" dirty="0" smtClean="0"/>
                        <a:t>of rain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W</a:t>
                      </a:r>
                      <a:r>
                        <a:rPr lang="en-US" baseline="0" dirty="0" smtClean="0"/>
                        <a:t> 19   mph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H: 40</a:t>
                      </a:r>
                    </a:p>
                    <a:p>
                      <a:r>
                        <a:rPr lang="en-US" dirty="0" smtClean="0"/>
                        <a:t> L: 21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baseline="0" dirty="0"/>
                        <a:t> </a:t>
                      </a:r>
                      <a:r>
                        <a:rPr lang="en-US" baseline="0" dirty="0" smtClean="0"/>
                        <a:t>      20%</a:t>
                      </a:r>
                    </a:p>
                    <a:p>
                      <a:r>
                        <a:rPr lang="en-US" baseline="0" dirty="0" smtClean="0"/>
                        <a:t>  chance of  rain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 W 19</a:t>
                      </a:r>
                    </a:p>
                    <a:p>
                      <a:r>
                        <a:rPr lang="en-US" baseline="0" dirty="0" smtClean="0"/>
                        <a:t>  mph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H: 44</a:t>
                      </a:r>
                    </a:p>
                    <a:p>
                      <a:r>
                        <a:rPr lang="en-US" baseline="0" dirty="0" smtClean="0"/>
                        <a:t>  L: 25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       20%</a:t>
                      </a:r>
                    </a:p>
                    <a:p>
                      <a:r>
                        <a:rPr lang="en-US" baseline="0" dirty="0" smtClean="0"/>
                        <a:t> chance  of  rain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W 19</a:t>
                      </a:r>
                    </a:p>
                    <a:p>
                      <a:r>
                        <a:rPr lang="en-US" baseline="0" dirty="0" smtClean="0"/>
                        <a:t>  mph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H: 47</a:t>
                      </a:r>
                    </a:p>
                    <a:p>
                      <a:r>
                        <a:rPr lang="en-US" dirty="0" smtClean="0"/>
                        <a:t>  L: 28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baseline="0" dirty="0"/>
                        <a:t> </a:t>
                      </a:r>
                      <a:r>
                        <a:rPr lang="en-US" baseline="0" dirty="0" smtClean="0"/>
                        <a:t>      0%</a:t>
                      </a:r>
                    </a:p>
                    <a:p>
                      <a:r>
                        <a:rPr lang="en-US" baseline="0" dirty="0" smtClean="0"/>
                        <a:t>  chance</a:t>
                      </a:r>
                    </a:p>
                    <a:p>
                      <a:r>
                        <a:rPr lang="en-US" baseline="0" dirty="0" smtClean="0"/>
                        <a:t> of rain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W 19</a:t>
                      </a:r>
                    </a:p>
                    <a:p>
                      <a:r>
                        <a:rPr lang="en-US" baseline="0" dirty="0" smtClean="0"/>
                        <a:t> mph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H: 50</a:t>
                      </a:r>
                    </a:p>
                    <a:p>
                      <a:r>
                        <a:rPr lang="en-US" dirty="0" smtClean="0"/>
                        <a:t>  L: 32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0%</a:t>
                      </a:r>
                    </a:p>
                    <a:p>
                      <a:r>
                        <a:rPr lang="en-US" dirty="0" smtClean="0"/>
                        <a:t>  chance</a:t>
                      </a:r>
                      <a:r>
                        <a:rPr lang="en-US" baseline="0" dirty="0" smtClean="0"/>
                        <a:t>      of rain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/>
                        <a:t> </a:t>
                      </a:r>
                      <a:r>
                        <a:rPr lang="en-US" baseline="0" dirty="0" smtClean="0"/>
                        <a:t>W 19</a:t>
                      </a:r>
                    </a:p>
                    <a:p>
                      <a:r>
                        <a:rPr lang="en-US" baseline="0" dirty="0" smtClean="0"/>
                        <a:t>  mph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H: 53</a:t>
                      </a:r>
                    </a:p>
                    <a:p>
                      <a:r>
                        <a:rPr lang="en-US" dirty="0" smtClean="0"/>
                        <a:t>  L: 35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</a:t>
                      </a:r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0%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chance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of rain</a:t>
                      </a:r>
                    </a:p>
                    <a:p>
                      <a:endParaRPr lang="en-US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en-US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W 19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H: 56</a:t>
                      </a:r>
                    </a:p>
                    <a:p>
                      <a:r>
                        <a:rPr lang="en-US" dirty="0" smtClean="0"/>
                        <a:t>L: 38</a:t>
                      </a:r>
                    </a:p>
                    <a:p>
                      <a:endParaRPr lang="en-US" b="1" dirty="0" smtClean="0"/>
                    </a:p>
                    <a:p>
                      <a:endParaRPr lang="en-US" b="1" dirty="0" smtClean="0"/>
                    </a:p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   </a:t>
                      </a:r>
                    </a:p>
                    <a:p>
                      <a:r>
                        <a:rPr lang="en-US" sz="1800" b="1" dirty="0" smtClean="0"/>
                        <a:t>      0%</a:t>
                      </a:r>
                    </a:p>
                    <a:p>
                      <a:r>
                        <a:rPr lang="en-US" sz="1800" b="1" baseline="0" dirty="0" smtClean="0"/>
                        <a:t>   chance </a:t>
                      </a:r>
                    </a:p>
                    <a:p>
                      <a:r>
                        <a:rPr lang="en-US" sz="1800" b="1" baseline="0" dirty="0" smtClean="0"/>
                        <a:t>        of          </a:t>
                      </a:r>
                    </a:p>
                    <a:p>
                      <a:r>
                        <a:rPr lang="en-US" sz="1800" b="1" baseline="0" dirty="0" smtClean="0"/>
                        <a:t>      rain</a:t>
                      </a:r>
                    </a:p>
                    <a:p>
                      <a:r>
                        <a:rPr lang="en-US" b="1" baseline="0" dirty="0" smtClean="0"/>
                        <a:t>   W 29</a:t>
                      </a:r>
                    </a:p>
                    <a:p>
                      <a:r>
                        <a:rPr lang="en-US" b="1" baseline="0" dirty="0" smtClean="0"/>
                        <a:t>    mph</a:t>
                      </a:r>
                    </a:p>
                  </a:txBody>
                  <a:tcPr/>
                </a:tc>
              </a:tr>
              <a:tr h="4207018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7-Day Forecast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7" name="Picture 3" descr="C:\Users\dwiechman\AppData\Local\Microsoft\Windows\Temporary Internet Files\Content.IE5\AP2ZT4KC\shiny-sun-4549-lar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76200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wiechman\AppData\Local\Microsoft\Windows\Temporary Internet Files\Content.IE5\QVEWH2B3\clip_art_illustration_of_a_bright_sun_and_a_rain_cloud_in_black_and_white_0515-1011-0603-3431_SMU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713" y="2943027"/>
            <a:ext cx="763206" cy="7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338" y="2951320"/>
            <a:ext cx="76200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02668"/>
            <a:ext cx="76200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95600"/>
            <a:ext cx="76200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82325"/>
            <a:ext cx="76200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17031"/>
            <a:ext cx="762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45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Thermometer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01943" lvl="1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A thermometer is used to measure air temperature. 	A lot of people use thermometers all the time to measure or see </a:t>
            </a:r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temperature. </a:t>
            </a:r>
            <a:endParaRPr lang="en-US" dirty="0"/>
          </a:p>
        </p:txBody>
      </p:sp>
      <p:pic>
        <p:nvPicPr>
          <p:cNvPr id="4099" name="Picture 3" descr="C:\Users\godwin537\AppData\Local\Microsoft\Windows\Temporary Internet Files\Content.IE5\U78BYX03\D4iDI[1]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3822700" cy="24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59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Wind vane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This is a wind vane, a wind vane tells you what way the wind is blowing, the wind can be blowing N,W,E,S OR SW, SE, NW, NE.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4126818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300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arometer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This is a barometer, a barometer is used to measure air pressure. Meteorologist use it to measure air pressure just like we do.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006" y="2743200"/>
            <a:ext cx="2996892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160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Snow gauge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This is a snow gauge and is used to measure 	how much snow has fallen in a short period of time. Usually used when large snow fall happens.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2" name="Picture 2" descr="C:\Users\godwin537\AppData\Local\Microsoft\Windows\Temporary Internet Files\Content.IE5\T5818WXT\4172964650_c483b4fafe_z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443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9300" y="-266700"/>
            <a:ext cx="5105400" cy="8991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Weather map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0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end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5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55631"/>
            <a:ext cx="8763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692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203</TotalTime>
  <Words>232</Words>
  <Application>Microsoft Office PowerPoint</Application>
  <PresentationFormat>On-screen Show (4:3)</PresentationFormat>
  <Paragraphs>100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Waveform</vt:lpstr>
      <vt:lpstr>Wyoming Weather </vt:lpstr>
      <vt:lpstr>7-Day Forecast</vt:lpstr>
      <vt:lpstr>Thermometer</vt:lpstr>
      <vt:lpstr>Wind vane</vt:lpstr>
      <vt:lpstr>Barometer</vt:lpstr>
      <vt:lpstr>Snow gauge </vt:lpstr>
      <vt:lpstr>Weather map</vt:lpstr>
      <vt:lpstr>The end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Name</dc:title>
  <dc:creator>Danica Wiechman</dc:creator>
  <cp:lastModifiedBy>Draven Godwin</cp:lastModifiedBy>
  <cp:revision>24</cp:revision>
  <dcterms:created xsi:type="dcterms:W3CDTF">2015-01-13T02:18:36Z</dcterms:created>
  <dcterms:modified xsi:type="dcterms:W3CDTF">2015-01-30T17:25:15Z</dcterms:modified>
</cp:coreProperties>
</file>