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81" d="100"/>
          <a:sy n="81" d="100"/>
        </p:scale>
        <p:origin x="-104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30EBF3-6C19-4915-A695-EF87DC282E62}" type="datetimeFigureOut">
              <a:rPr lang="en-US" smtClean="0"/>
              <a:t>5/20/2015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1819A0-2AE6-4BDA-890F-9C19DC0652CE}" type="slidenum">
              <a:rPr lang="en-US" smtClean="0"/>
              <a:t>‹#›</a:t>
            </a:fld>
            <a:endParaRPr lang="en-US"/>
          </a:p>
        </p:txBody>
      </p:sp>
    </p:spTree>
    <p:extLst>
      <p:ext uri="{BB962C8B-B14F-4D97-AF65-F5344CB8AC3E}">
        <p14:creationId xmlns:p14="http://schemas.microsoft.com/office/powerpoint/2010/main" val="766406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1819A0-2AE6-4BDA-890F-9C19DC0652CE}" type="slidenum">
              <a:rPr lang="en-US" smtClean="0"/>
              <a:t>6</a:t>
            </a:fld>
            <a:endParaRPr lang="en-US"/>
          </a:p>
        </p:txBody>
      </p:sp>
    </p:spTree>
    <p:extLst>
      <p:ext uri="{BB962C8B-B14F-4D97-AF65-F5344CB8AC3E}">
        <p14:creationId xmlns:p14="http://schemas.microsoft.com/office/powerpoint/2010/main" val="621663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A0C08AC-F54F-40EC-970D-4EFFD9831E8C}" type="datetimeFigureOut">
              <a:rPr lang="en-US" smtClean="0"/>
              <a:t>5/20/2015</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7F3F762-C656-4902-9F7D-0E1243CFC4C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0C08AC-F54F-40EC-970D-4EFFD9831E8C}"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3F762-C656-4902-9F7D-0E1243CFC4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0C08AC-F54F-40EC-970D-4EFFD9831E8C}"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3F762-C656-4902-9F7D-0E1243CFC4C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A0C08AC-F54F-40EC-970D-4EFFD9831E8C}" type="datetimeFigureOut">
              <a:rPr lang="en-US" smtClean="0"/>
              <a:t>5/20/2015</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7F3F762-C656-4902-9F7D-0E1243CFC4C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A0C08AC-F54F-40EC-970D-4EFFD9831E8C}" type="datetimeFigureOut">
              <a:rPr lang="en-US" smtClean="0"/>
              <a:t>5/20/2015</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7F3F762-C656-4902-9F7D-0E1243CFC4C2}"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A0C08AC-F54F-40EC-970D-4EFFD9831E8C}" type="datetimeFigureOut">
              <a:rPr lang="en-US" smtClean="0"/>
              <a:t>5/20/2015</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7F3F762-C656-4902-9F7D-0E1243CFC4C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A0C08AC-F54F-40EC-970D-4EFFD9831E8C}" type="datetimeFigureOut">
              <a:rPr lang="en-US" smtClean="0"/>
              <a:t>5/20/2015</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7F3F762-C656-4902-9F7D-0E1243CFC4C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A0C08AC-F54F-40EC-970D-4EFFD9831E8C}" type="datetimeFigureOut">
              <a:rPr lang="en-US" smtClean="0"/>
              <a:t>5/20/2015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F3F762-C656-4902-9F7D-0E1243CFC4C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A0C08AC-F54F-40EC-970D-4EFFD9831E8C}" type="datetimeFigureOut">
              <a:rPr lang="en-US" smtClean="0"/>
              <a:t>5/20/2015</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7F3F762-C656-4902-9F7D-0E1243CFC4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A0C08AC-F54F-40EC-970D-4EFFD9831E8C}" type="datetimeFigureOut">
              <a:rPr lang="en-US" smtClean="0"/>
              <a:t>5/20/2015</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7F3F762-C656-4902-9F7D-0E1243CFC4C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A0C08AC-F54F-40EC-970D-4EFFD9831E8C}" type="datetimeFigureOut">
              <a:rPr lang="en-US" smtClean="0"/>
              <a:t>5/20/2015</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7F3F762-C656-4902-9F7D-0E1243CFC4C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A0C08AC-F54F-40EC-970D-4EFFD9831E8C}" type="datetimeFigureOut">
              <a:rPr lang="en-US" smtClean="0"/>
              <a:t>5/20/2015</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7F3F762-C656-4902-9F7D-0E1243CFC4C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8.gif"/><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062912" cy="1470025"/>
          </a:xfrm>
        </p:spPr>
        <p:txBody>
          <a:bodyPr/>
          <a:lstStyle/>
          <a:p>
            <a:pPr algn="l"/>
            <a:r>
              <a:rPr lang="en-US" dirty="0" smtClean="0"/>
              <a:t>Grasslands Protection People</a:t>
            </a:r>
            <a:endParaRPr lang="en-US" dirty="0"/>
          </a:p>
        </p:txBody>
      </p:sp>
      <p:sp>
        <p:nvSpPr>
          <p:cNvPr id="3" name="Subtitle 2"/>
          <p:cNvSpPr>
            <a:spLocks noGrp="1"/>
          </p:cNvSpPr>
          <p:nvPr>
            <p:ph type="subTitle" idx="1"/>
          </p:nvPr>
        </p:nvSpPr>
        <p:spPr>
          <a:xfrm>
            <a:off x="533400" y="1752600"/>
            <a:ext cx="8062912" cy="2438400"/>
          </a:xfrm>
        </p:spPr>
        <p:txBody>
          <a:bodyPr/>
          <a:lstStyle/>
          <a:p>
            <a:pPr algn="l"/>
            <a:r>
              <a:rPr lang="en-US" dirty="0" smtClean="0"/>
              <a:t>In the following slides you will learn some ways to protect grasslands, types of destruction, how destruction effects the grasslands, and how organisms adapt to destruction. </a:t>
            </a:r>
            <a:endParaRPr lang="en-US" dirty="0"/>
          </a:p>
        </p:txBody>
      </p:sp>
      <p:pic>
        <p:nvPicPr>
          <p:cNvPr id="1026" name="Picture 2" descr="H:\Bobcat_kitt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4343400"/>
            <a:ext cx="5105400" cy="2303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2357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wipe(down)">
                                      <p:cBhvr>
                                        <p:cTn id="19" dur="580">
                                          <p:stCondLst>
                                            <p:cond delay="0"/>
                                          </p:stCondLst>
                                        </p:cTn>
                                        <p:tgtEl>
                                          <p:spTgt spid="1026"/>
                                        </p:tgtEl>
                                      </p:cBhvr>
                                    </p:animEffect>
                                    <p:anim calcmode="lin" valueType="num">
                                      <p:cBhvr>
                                        <p:cTn id="20"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25" dur="26">
                                          <p:stCondLst>
                                            <p:cond delay="650"/>
                                          </p:stCondLst>
                                        </p:cTn>
                                        <p:tgtEl>
                                          <p:spTgt spid="1026"/>
                                        </p:tgtEl>
                                      </p:cBhvr>
                                      <p:to x="100000" y="60000"/>
                                    </p:animScale>
                                    <p:animScale>
                                      <p:cBhvr>
                                        <p:cTn id="26" dur="166" decel="50000">
                                          <p:stCondLst>
                                            <p:cond delay="676"/>
                                          </p:stCondLst>
                                        </p:cTn>
                                        <p:tgtEl>
                                          <p:spTgt spid="1026"/>
                                        </p:tgtEl>
                                      </p:cBhvr>
                                      <p:to x="100000" y="100000"/>
                                    </p:animScale>
                                    <p:animScale>
                                      <p:cBhvr>
                                        <p:cTn id="27" dur="26">
                                          <p:stCondLst>
                                            <p:cond delay="1312"/>
                                          </p:stCondLst>
                                        </p:cTn>
                                        <p:tgtEl>
                                          <p:spTgt spid="1026"/>
                                        </p:tgtEl>
                                      </p:cBhvr>
                                      <p:to x="100000" y="80000"/>
                                    </p:animScale>
                                    <p:animScale>
                                      <p:cBhvr>
                                        <p:cTn id="28" dur="166" decel="50000">
                                          <p:stCondLst>
                                            <p:cond delay="1338"/>
                                          </p:stCondLst>
                                        </p:cTn>
                                        <p:tgtEl>
                                          <p:spTgt spid="1026"/>
                                        </p:tgtEl>
                                      </p:cBhvr>
                                      <p:to x="100000" y="100000"/>
                                    </p:animScale>
                                    <p:animScale>
                                      <p:cBhvr>
                                        <p:cTn id="29" dur="26">
                                          <p:stCondLst>
                                            <p:cond delay="1642"/>
                                          </p:stCondLst>
                                        </p:cTn>
                                        <p:tgtEl>
                                          <p:spTgt spid="1026"/>
                                        </p:tgtEl>
                                      </p:cBhvr>
                                      <p:to x="100000" y="90000"/>
                                    </p:animScale>
                                    <p:animScale>
                                      <p:cBhvr>
                                        <p:cTn id="30" dur="166" decel="50000">
                                          <p:stCondLst>
                                            <p:cond delay="1668"/>
                                          </p:stCondLst>
                                        </p:cTn>
                                        <p:tgtEl>
                                          <p:spTgt spid="1026"/>
                                        </p:tgtEl>
                                      </p:cBhvr>
                                      <p:to x="100000" y="100000"/>
                                    </p:animScale>
                                    <p:animScale>
                                      <p:cBhvr>
                                        <p:cTn id="31" dur="26">
                                          <p:stCondLst>
                                            <p:cond delay="1808"/>
                                          </p:stCondLst>
                                        </p:cTn>
                                        <p:tgtEl>
                                          <p:spTgt spid="1026"/>
                                        </p:tgtEl>
                                      </p:cBhvr>
                                      <p:to x="100000" y="95000"/>
                                    </p:animScale>
                                    <p:animScale>
                                      <p:cBhvr>
                                        <p:cTn id="32"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133126"/>
          </a:xfrm>
        </p:spPr>
        <p:txBody>
          <a:bodyPr/>
          <a:lstStyle/>
          <a:p>
            <a:r>
              <a:rPr lang="en-US" dirty="0" smtClean="0"/>
              <a:t>Types of Destruction </a:t>
            </a:r>
            <a:endParaRPr lang="en-US" dirty="0"/>
          </a:p>
        </p:txBody>
      </p:sp>
      <p:sp>
        <p:nvSpPr>
          <p:cNvPr id="3" name="Content Placeholder 2"/>
          <p:cNvSpPr>
            <a:spLocks noGrp="1"/>
          </p:cNvSpPr>
          <p:nvPr>
            <p:ph idx="1"/>
          </p:nvPr>
        </p:nvSpPr>
        <p:spPr>
          <a:xfrm>
            <a:off x="13063" y="1066800"/>
            <a:ext cx="4558937" cy="5257800"/>
          </a:xfrm>
        </p:spPr>
        <p:txBody>
          <a:bodyPr>
            <a:normAutofit fontScale="70000" lnSpcReduction="20000"/>
          </a:bodyPr>
          <a:lstStyle/>
          <a:p>
            <a:pPr marL="64008" indent="0">
              <a:buNone/>
            </a:pPr>
            <a:r>
              <a:rPr lang="en-US" dirty="0" smtClean="0"/>
              <a:t>Types of destruction in the grasslands may be that people build farms or ranches. Plus, air used here (where you live) could end up in grasslands- animals might breath that air- and  they might have issues because of that air. Animals need fresh air need fresh air just like humans do so that they can survive and since people pollute the air the animals breath might hurt them so by polluting the air it might hurt animals and by making farms and ranches that hurts animals because it makes it to where animals don’t have as much space for their habitat. </a:t>
            </a:r>
            <a:r>
              <a:rPr lang="en-US" dirty="0" smtClean="0"/>
              <a:t> </a:t>
            </a:r>
            <a:endParaRPr lang="en-US" dirty="0"/>
          </a:p>
        </p:txBody>
      </p:sp>
      <p:pic>
        <p:nvPicPr>
          <p:cNvPr id="2051" name="Picture 3" descr="H:\Tras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066800"/>
            <a:ext cx="4343400" cy="541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585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051"/>
                                        </p:tgtEl>
                                        <p:attrNameLst>
                                          <p:attrName>style.visibility</p:attrName>
                                        </p:attrNameLst>
                                      </p:cBhvr>
                                      <p:to>
                                        <p:strVal val="visible"/>
                                      </p:to>
                                    </p:set>
                                    <p:animEffect transition="in" filter="circle(in)">
                                      <p:cBhvr>
                                        <p:cTn id="12" dur="2000"/>
                                        <p:tgtEl>
                                          <p:spTgt spid="2051"/>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anim calcmode="lin" valueType="num">
                                      <p:cBhvr>
                                        <p:cTn id="1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80306"/>
          </a:xfrm>
        </p:spPr>
        <p:txBody>
          <a:bodyPr>
            <a:normAutofit fontScale="90000"/>
          </a:bodyPr>
          <a:lstStyle/>
          <a:p>
            <a:r>
              <a:rPr lang="en-US" dirty="0" smtClean="0"/>
              <a:t>How does the Destruction Affect the Grasslands </a:t>
            </a:r>
            <a:endParaRPr lang="en-US" dirty="0"/>
          </a:p>
        </p:txBody>
      </p:sp>
      <p:sp>
        <p:nvSpPr>
          <p:cNvPr id="3" name="Content Placeholder 2"/>
          <p:cNvSpPr>
            <a:spLocks noGrp="1"/>
          </p:cNvSpPr>
          <p:nvPr>
            <p:ph idx="1"/>
          </p:nvPr>
        </p:nvSpPr>
        <p:spPr>
          <a:xfrm>
            <a:off x="457200" y="1600200"/>
            <a:ext cx="3429000" cy="4876800"/>
          </a:xfrm>
        </p:spPr>
        <p:txBody>
          <a:bodyPr>
            <a:normAutofit fontScale="70000" lnSpcReduction="20000"/>
          </a:bodyPr>
          <a:lstStyle/>
          <a:p>
            <a:pPr marL="64008" indent="0">
              <a:buNone/>
            </a:pPr>
            <a:r>
              <a:rPr lang="en-US" sz="2000" dirty="0" smtClean="0"/>
              <a:t>Some of the destruction  affects the animals by either forcing them to move to a different place or they stay there and die off in that area. A food chain is a thing where there are many animals the 3 body parts are, producers, consumers, and decomposers. A food chain starts with the Sun then you have a producer which in this case is a plant, then a consumer which is a herbivore, omnivore, or a carnivore. I am going to use a herbivore and an carnivore. The herbivore is a rabbit and the carnivore is a cheetah and eagle . First the rabbit eats the plants, then the cheetah kills the rabbit and the eagle eats the rest of what the cheetah does not eat, it will eat and the that is what a food chain is like. 	</a:t>
            </a:r>
          </a:p>
          <a:p>
            <a:pPr marL="64008" indent="0">
              <a:buNone/>
            </a:pPr>
            <a:endParaRPr lang="en-US" sz="2000" dirty="0"/>
          </a:p>
          <a:p>
            <a:pPr marL="64008" indent="0">
              <a:buNone/>
            </a:pPr>
            <a:r>
              <a:rPr lang="en-US" sz="2000" dirty="0" smtClean="0"/>
              <a:t>	</a:t>
            </a:r>
            <a:r>
              <a:rPr lang="en-US" sz="2000" dirty="0" smtClean="0"/>
              <a:t>                          </a:t>
            </a:r>
            <a:endParaRPr lang="en-US" sz="2000" dirty="0"/>
          </a:p>
        </p:txBody>
      </p:sp>
      <p:pic>
        <p:nvPicPr>
          <p:cNvPr id="1026" name="Picture 2" descr="H:\exampl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3900" y="1828800"/>
            <a:ext cx="4191000" cy="155883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blo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3900" y="4038600"/>
            <a:ext cx="4191000" cy="2219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500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heel(1)">
                                      <p:cBhvr>
                                        <p:cTn id="25" dur="20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heel(1)">
                                      <p:cBhvr>
                                        <p:cTn id="30" dur="2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nodeType="clickEffect">
                                  <p:stCondLst>
                                    <p:cond delay="0"/>
                                  </p:stCondLst>
                                  <p:childTnLst>
                                    <p:set>
                                      <p:cBhvr>
                                        <p:cTn id="34" dur="1" fill="hold">
                                          <p:stCondLst>
                                            <p:cond delay="0"/>
                                          </p:stCondLst>
                                        </p:cTn>
                                        <p:tgtEl>
                                          <p:spTgt spid="1026"/>
                                        </p:tgtEl>
                                        <p:attrNameLst>
                                          <p:attrName>style.visibility</p:attrName>
                                        </p:attrNameLst>
                                      </p:cBhvr>
                                      <p:to>
                                        <p:strVal val="visible"/>
                                      </p:to>
                                    </p:set>
                                    <p:animEffect transition="in" filter="wheel(1)">
                                      <p:cBhvr>
                                        <p:cTn id="35" dur="2000"/>
                                        <p:tgtEl>
                                          <p:spTgt spid="1026"/>
                                        </p:tgtEl>
                                      </p:cBhvr>
                                    </p:animEffect>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nodeType="clickEffect">
                                  <p:stCondLst>
                                    <p:cond delay="0"/>
                                  </p:stCondLst>
                                  <p:childTnLst>
                                    <p:set>
                                      <p:cBhvr>
                                        <p:cTn id="39" dur="1" fill="hold">
                                          <p:stCondLst>
                                            <p:cond delay="0"/>
                                          </p:stCondLst>
                                        </p:cTn>
                                        <p:tgtEl>
                                          <p:spTgt spid="1028"/>
                                        </p:tgtEl>
                                        <p:attrNameLst>
                                          <p:attrName>style.visibility</p:attrName>
                                        </p:attrNameLst>
                                      </p:cBhvr>
                                      <p:to>
                                        <p:strVal val="visible"/>
                                      </p:to>
                                    </p:set>
                                    <p:anim calcmode="lin" valueType="num">
                                      <p:cBhvr>
                                        <p:cTn id="40" dur="1000" fill="hold"/>
                                        <p:tgtEl>
                                          <p:spTgt spid="1028"/>
                                        </p:tgtEl>
                                        <p:attrNameLst>
                                          <p:attrName>ppt_w</p:attrName>
                                        </p:attrNameLst>
                                      </p:cBhvr>
                                      <p:tavLst>
                                        <p:tav tm="0">
                                          <p:val>
                                            <p:fltVal val="0"/>
                                          </p:val>
                                        </p:tav>
                                        <p:tav tm="100000">
                                          <p:val>
                                            <p:strVal val="#ppt_w"/>
                                          </p:val>
                                        </p:tav>
                                      </p:tavLst>
                                    </p:anim>
                                    <p:anim calcmode="lin" valueType="num">
                                      <p:cBhvr>
                                        <p:cTn id="41" dur="1000" fill="hold"/>
                                        <p:tgtEl>
                                          <p:spTgt spid="1028"/>
                                        </p:tgtEl>
                                        <p:attrNameLst>
                                          <p:attrName>ppt_h</p:attrName>
                                        </p:attrNameLst>
                                      </p:cBhvr>
                                      <p:tavLst>
                                        <p:tav tm="0">
                                          <p:val>
                                            <p:fltVal val="0"/>
                                          </p:val>
                                        </p:tav>
                                        <p:tav tm="100000">
                                          <p:val>
                                            <p:strVal val="#ppt_h"/>
                                          </p:val>
                                        </p:tav>
                                      </p:tavLst>
                                    </p:anim>
                                    <p:anim calcmode="lin" valueType="num">
                                      <p:cBhvr>
                                        <p:cTn id="42" dur="1000" fill="hold"/>
                                        <p:tgtEl>
                                          <p:spTgt spid="1028"/>
                                        </p:tgtEl>
                                        <p:attrNameLst>
                                          <p:attrName>style.rotation</p:attrName>
                                        </p:attrNameLst>
                                      </p:cBhvr>
                                      <p:tavLst>
                                        <p:tav tm="0">
                                          <p:val>
                                            <p:fltVal val="90"/>
                                          </p:val>
                                        </p:tav>
                                        <p:tav tm="100000">
                                          <p:val>
                                            <p:fltVal val="0"/>
                                          </p:val>
                                        </p:tav>
                                      </p:tavLst>
                                    </p:anim>
                                    <p:animEffect transition="in" filter="fade">
                                      <p:cBhvr>
                                        <p:cTn id="43"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
            <a:ext cx="8229600" cy="1399032"/>
          </a:xfrm>
        </p:spPr>
        <p:txBody>
          <a:bodyPr/>
          <a:lstStyle/>
          <a:p>
            <a:r>
              <a:rPr lang="en-US" dirty="0" smtClean="0"/>
              <a:t>How Organisms Adapt to Destruction </a:t>
            </a:r>
            <a:endParaRPr lang="en-US" dirty="0"/>
          </a:p>
        </p:txBody>
      </p:sp>
      <p:sp>
        <p:nvSpPr>
          <p:cNvPr id="3" name="Content Placeholder 2"/>
          <p:cNvSpPr>
            <a:spLocks noGrp="1"/>
          </p:cNvSpPr>
          <p:nvPr>
            <p:ph idx="1"/>
          </p:nvPr>
        </p:nvSpPr>
        <p:spPr>
          <a:xfrm>
            <a:off x="457200" y="1447800"/>
            <a:ext cx="8229600" cy="2819400"/>
          </a:xfrm>
        </p:spPr>
        <p:txBody>
          <a:bodyPr>
            <a:normAutofit lnSpcReduction="10000"/>
          </a:bodyPr>
          <a:lstStyle/>
          <a:p>
            <a:pPr marL="64008" indent="0">
              <a:buNone/>
            </a:pPr>
            <a:r>
              <a:rPr lang="en-US" dirty="0" smtClean="0"/>
              <a:t>  How do the organisms adapt to destruction? They adapt by knowing when to move south to have enough water for the cold months. They also know when to move north for the summer to have enough grass for the warm months. </a:t>
            </a:r>
            <a:endParaRPr lang="en-US" dirty="0"/>
          </a:p>
        </p:txBody>
      </p:sp>
      <p:pic>
        <p:nvPicPr>
          <p:cNvPr id="3074" name="Picture 2" descr="H:\turk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4114800"/>
            <a:ext cx="40386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be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1" y="4094291"/>
            <a:ext cx="3276600" cy="2458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326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074"/>
                                        </p:tgtEl>
                                        <p:attrNameLst>
                                          <p:attrName>style.visibility</p:attrName>
                                        </p:attrNameLst>
                                      </p:cBhvr>
                                      <p:to>
                                        <p:strVal val="visible"/>
                                      </p:to>
                                    </p:set>
                                    <p:animEffect transition="in" filter="wipe(down)">
                                      <p:cBhvr>
                                        <p:cTn id="13" dur="500"/>
                                        <p:tgtEl>
                                          <p:spTgt spid="3074"/>
                                        </p:tgtEl>
                                      </p:cBhvr>
                                    </p:animEffect>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2000"/>
                                        <p:tgtEl>
                                          <p:spTgt spid="2"/>
                                        </p:tgtEl>
                                      </p:cBhvr>
                                    </p:animEffect>
                                    <p:anim calcmode="lin" valueType="num">
                                      <p:cBhvr>
                                        <p:cTn id="19" dur="2000" fill="hold"/>
                                        <p:tgtEl>
                                          <p:spTgt spid="2"/>
                                        </p:tgtEl>
                                        <p:attrNameLst>
                                          <p:attrName>ppt_w</p:attrName>
                                        </p:attrNameLst>
                                      </p:cBhvr>
                                      <p:tavLst>
                                        <p:tav tm="0" fmla="#ppt_w*sin(2.5*pi*$)">
                                          <p:val>
                                            <p:fltVal val="0"/>
                                          </p:val>
                                        </p:tav>
                                        <p:tav tm="100000">
                                          <p:val>
                                            <p:fltVal val="1"/>
                                          </p:val>
                                        </p:tav>
                                      </p:tavLst>
                                    </p:anim>
                                    <p:anim calcmode="lin" valueType="num">
                                      <p:cBhvr>
                                        <p:cTn id="20"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1026"/>
                                        </p:tgtEl>
                                        <p:attrNameLst>
                                          <p:attrName>style.visibility</p:attrName>
                                        </p:attrNameLst>
                                      </p:cBhvr>
                                      <p:to>
                                        <p:strVal val="visible"/>
                                      </p:to>
                                    </p:set>
                                    <p:animEffect transition="in" filter="circle(in)">
                                      <p:cBhvr>
                                        <p:cTn id="25"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Some Ways to Protect the Grasslands </a:t>
            </a:r>
            <a:endParaRPr lang="en-US" dirty="0"/>
          </a:p>
        </p:txBody>
      </p:sp>
      <p:sp>
        <p:nvSpPr>
          <p:cNvPr id="3" name="Content Placeholder 2"/>
          <p:cNvSpPr>
            <a:spLocks noGrp="1"/>
          </p:cNvSpPr>
          <p:nvPr>
            <p:ph idx="1"/>
          </p:nvPr>
        </p:nvSpPr>
        <p:spPr>
          <a:xfrm>
            <a:off x="457200" y="1882808"/>
            <a:ext cx="8229600" cy="2231992"/>
          </a:xfrm>
        </p:spPr>
        <p:txBody>
          <a:bodyPr>
            <a:normAutofit/>
          </a:bodyPr>
          <a:lstStyle/>
          <a:p>
            <a:r>
              <a:rPr lang="en-US" dirty="0" smtClean="0"/>
              <a:t>First way is to clean  where animals live. Second way is plant grass where there is not any grass. Third way stop cutting trees and plant trees instead. </a:t>
            </a:r>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4331082"/>
            <a:ext cx="4191000" cy="2298318"/>
          </a:xfrm>
          <a:prstGeom prst="rect">
            <a:avLst/>
          </a:prstGeom>
        </p:spPr>
      </p:pic>
    </p:spTree>
    <p:extLst>
      <p:ext uri="{BB962C8B-B14F-4D97-AF65-F5344CB8AC3E}">
        <p14:creationId xmlns:p14="http://schemas.microsoft.com/office/powerpoint/2010/main" val="3051672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anim calcmode="lin" valueType="num">
                                      <p:cBhvr>
                                        <p:cTn id="12"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3"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 Conclusion  </a:t>
            </a:r>
            <a:endParaRPr lang="en-US" dirty="0"/>
          </a:p>
        </p:txBody>
      </p:sp>
      <p:sp>
        <p:nvSpPr>
          <p:cNvPr id="3" name="Content Placeholder 2"/>
          <p:cNvSpPr>
            <a:spLocks noGrp="1"/>
          </p:cNvSpPr>
          <p:nvPr>
            <p:ph idx="1"/>
          </p:nvPr>
        </p:nvSpPr>
        <p:spPr>
          <a:xfrm>
            <a:off x="76200" y="1295400"/>
            <a:ext cx="6019800" cy="2438400"/>
          </a:xfrm>
        </p:spPr>
        <p:txBody>
          <a:bodyPr>
            <a:normAutofit fontScale="92500"/>
          </a:bodyPr>
          <a:lstStyle/>
          <a:p>
            <a:pPr marL="64008" indent="0">
              <a:buNone/>
            </a:pPr>
            <a:r>
              <a:rPr lang="en-US" dirty="0" smtClean="0"/>
              <a:t>So now you now </a:t>
            </a:r>
            <a:r>
              <a:rPr lang="en-US" dirty="0"/>
              <a:t>some ways to protect grasslands, types of destruction, how destruction effects the grasslands, and how organisms adapt to destruction.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174038"/>
            <a:ext cx="2133600" cy="2298318"/>
          </a:xfrm>
          <a:prstGeom prst="rect">
            <a:avLst/>
          </a:prstGeom>
        </p:spPr>
      </p:pic>
      <p:pic>
        <p:nvPicPr>
          <p:cNvPr id="5" name="Picture 2" descr="H:\turkey.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33600" y="4150496"/>
            <a:ext cx="1905000" cy="229831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example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5494" y="4155725"/>
            <a:ext cx="2819400" cy="11020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H:\Trash.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5494" y="5252188"/>
            <a:ext cx="2819400" cy="119662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best.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84894" y="4144883"/>
            <a:ext cx="1905001" cy="230393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blog.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48400" y="1219200"/>
            <a:ext cx="2286000" cy="2447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633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80">
                                          <p:stCondLst>
                                            <p:cond delay="0"/>
                                          </p:stCondLst>
                                        </p:cTn>
                                        <p:tgtEl>
                                          <p:spTgt spid="5"/>
                                        </p:tgtEl>
                                      </p:cBhvr>
                                    </p:animEffect>
                                    <p:anim calcmode="lin" valueType="num">
                                      <p:cBhvr>
                                        <p:cTn id="2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5" dur="26">
                                          <p:stCondLst>
                                            <p:cond delay="650"/>
                                          </p:stCondLst>
                                        </p:cTn>
                                        <p:tgtEl>
                                          <p:spTgt spid="5"/>
                                        </p:tgtEl>
                                      </p:cBhvr>
                                      <p:to x="100000" y="60000"/>
                                    </p:animScale>
                                    <p:animScale>
                                      <p:cBhvr>
                                        <p:cTn id="26" dur="166" decel="50000">
                                          <p:stCondLst>
                                            <p:cond delay="676"/>
                                          </p:stCondLst>
                                        </p:cTn>
                                        <p:tgtEl>
                                          <p:spTgt spid="5"/>
                                        </p:tgtEl>
                                      </p:cBhvr>
                                      <p:to x="100000" y="100000"/>
                                    </p:animScale>
                                    <p:animScale>
                                      <p:cBhvr>
                                        <p:cTn id="27" dur="26">
                                          <p:stCondLst>
                                            <p:cond delay="1312"/>
                                          </p:stCondLst>
                                        </p:cTn>
                                        <p:tgtEl>
                                          <p:spTgt spid="5"/>
                                        </p:tgtEl>
                                      </p:cBhvr>
                                      <p:to x="100000" y="80000"/>
                                    </p:animScale>
                                    <p:animScale>
                                      <p:cBhvr>
                                        <p:cTn id="28" dur="166" decel="50000">
                                          <p:stCondLst>
                                            <p:cond delay="1338"/>
                                          </p:stCondLst>
                                        </p:cTn>
                                        <p:tgtEl>
                                          <p:spTgt spid="5"/>
                                        </p:tgtEl>
                                      </p:cBhvr>
                                      <p:to x="100000" y="100000"/>
                                    </p:animScale>
                                    <p:animScale>
                                      <p:cBhvr>
                                        <p:cTn id="29" dur="26">
                                          <p:stCondLst>
                                            <p:cond delay="1642"/>
                                          </p:stCondLst>
                                        </p:cTn>
                                        <p:tgtEl>
                                          <p:spTgt spid="5"/>
                                        </p:tgtEl>
                                      </p:cBhvr>
                                      <p:to x="100000" y="90000"/>
                                    </p:animScale>
                                    <p:animScale>
                                      <p:cBhvr>
                                        <p:cTn id="30" dur="166" decel="50000">
                                          <p:stCondLst>
                                            <p:cond delay="1668"/>
                                          </p:stCondLst>
                                        </p:cTn>
                                        <p:tgtEl>
                                          <p:spTgt spid="5"/>
                                        </p:tgtEl>
                                      </p:cBhvr>
                                      <p:to x="100000" y="100000"/>
                                    </p:animScale>
                                    <p:animScale>
                                      <p:cBhvr>
                                        <p:cTn id="31" dur="26">
                                          <p:stCondLst>
                                            <p:cond delay="1808"/>
                                          </p:stCondLst>
                                        </p:cTn>
                                        <p:tgtEl>
                                          <p:spTgt spid="5"/>
                                        </p:tgtEl>
                                      </p:cBhvr>
                                      <p:to x="100000" y="95000"/>
                                    </p:animScale>
                                    <p:animScale>
                                      <p:cBhvr>
                                        <p:cTn id="32" dur="166" decel="50000">
                                          <p:stCondLst>
                                            <p:cond delay="1834"/>
                                          </p:stCondLst>
                                        </p:cTn>
                                        <p:tgtEl>
                                          <p:spTgt spid="5"/>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45" presetClass="entr" presetSubtype="0"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2000"/>
                                        <p:tgtEl>
                                          <p:spTgt spid="6"/>
                                        </p:tgtEl>
                                      </p:cBhvr>
                                    </p:animEffect>
                                    <p:anim calcmode="lin" valueType="num">
                                      <p:cBhvr>
                                        <p:cTn id="38" dur="2000" fill="hold"/>
                                        <p:tgtEl>
                                          <p:spTgt spid="6"/>
                                        </p:tgtEl>
                                        <p:attrNameLst>
                                          <p:attrName>ppt_w</p:attrName>
                                        </p:attrNameLst>
                                      </p:cBhvr>
                                      <p:tavLst>
                                        <p:tav tm="0" fmla="#ppt_w*sin(2.5*pi*$)">
                                          <p:val>
                                            <p:fltVal val="0"/>
                                          </p:val>
                                        </p:tav>
                                        <p:tav tm="100000">
                                          <p:val>
                                            <p:fltVal val="1"/>
                                          </p:val>
                                        </p:tav>
                                      </p:tavLst>
                                    </p:anim>
                                    <p:anim calcmode="lin" valueType="num">
                                      <p:cBhvr>
                                        <p:cTn id="3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1000"/>
                                        <p:tgtEl>
                                          <p:spTgt spid="7"/>
                                        </p:tgtEl>
                                      </p:cBhvr>
                                    </p:animEffect>
                                    <p:anim calcmode="lin" valueType="num">
                                      <p:cBhvr>
                                        <p:cTn id="45" dur="1000" fill="hold"/>
                                        <p:tgtEl>
                                          <p:spTgt spid="7"/>
                                        </p:tgtEl>
                                        <p:attrNameLst>
                                          <p:attrName>ppt_x</p:attrName>
                                        </p:attrNameLst>
                                      </p:cBhvr>
                                      <p:tavLst>
                                        <p:tav tm="0">
                                          <p:val>
                                            <p:strVal val="#ppt_x"/>
                                          </p:val>
                                        </p:tav>
                                        <p:tav tm="100000">
                                          <p:val>
                                            <p:strVal val="#ppt_x"/>
                                          </p:val>
                                        </p:tav>
                                      </p:tavLst>
                                    </p:anim>
                                    <p:anim calcmode="lin" valueType="num">
                                      <p:cBhvr>
                                        <p:cTn id="4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0"/>
                                  </p:stCondLst>
                                  <p:childTnLst>
                                    <p:set>
                                      <p:cBhvr>
                                        <p:cTn id="50" dur="1" fill="hold">
                                          <p:stCondLst>
                                            <p:cond delay="0"/>
                                          </p:stCondLst>
                                        </p:cTn>
                                        <p:tgtEl>
                                          <p:spTgt spid="4"/>
                                        </p:tgtEl>
                                        <p:attrNameLst>
                                          <p:attrName>style.visibility</p:attrName>
                                        </p:attrNameLst>
                                      </p:cBhvr>
                                      <p:to>
                                        <p:strVal val="visible"/>
                                      </p:to>
                                    </p:set>
                                    <p:anim calcmode="lin" valueType="num">
                                      <p:cBhvr>
                                        <p:cTn id="51" dur="500" fill="hold"/>
                                        <p:tgtEl>
                                          <p:spTgt spid="4"/>
                                        </p:tgtEl>
                                        <p:attrNameLst>
                                          <p:attrName>ppt_w</p:attrName>
                                        </p:attrNameLst>
                                      </p:cBhvr>
                                      <p:tavLst>
                                        <p:tav tm="0">
                                          <p:val>
                                            <p:fltVal val="0"/>
                                          </p:val>
                                        </p:tav>
                                        <p:tav tm="100000">
                                          <p:val>
                                            <p:strVal val="#ppt_w"/>
                                          </p:val>
                                        </p:tav>
                                      </p:tavLst>
                                    </p:anim>
                                    <p:anim calcmode="lin" valueType="num">
                                      <p:cBhvr>
                                        <p:cTn id="52" dur="500" fill="hold"/>
                                        <p:tgtEl>
                                          <p:spTgt spid="4"/>
                                        </p:tgtEl>
                                        <p:attrNameLst>
                                          <p:attrName>ppt_h</p:attrName>
                                        </p:attrNameLst>
                                      </p:cBhvr>
                                      <p:tavLst>
                                        <p:tav tm="0">
                                          <p:val>
                                            <p:fltVal val="0"/>
                                          </p:val>
                                        </p:tav>
                                        <p:tav tm="100000">
                                          <p:val>
                                            <p:strVal val="#ppt_h"/>
                                          </p:val>
                                        </p:tav>
                                      </p:tavLst>
                                    </p:anim>
                                    <p:animEffect transition="in" filter="fade">
                                      <p:cBhvr>
                                        <p:cTn id="53" dur="500"/>
                                        <p:tgtEl>
                                          <p:spTgt spid="4"/>
                                        </p:tgtEl>
                                      </p:cBhvr>
                                    </p:animEffect>
                                  </p:childTnLst>
                                </p:cTn>
                              </p:par>
                            </p:childTnLst>
                          </p:cTn>
                        </p:par>
                      </p:childTnLst>
                    </p:cTn>
                  </p:par>
                  <p:par>
                    <p:cTn id="54" fill="hold">
                      <p:stCondLst>
                        <p:cond delay="indefinite"/>
                      </p:stCondLst>
                      <p:childTnLst>
                        <p:par>
                          <p:cTn id="55" fill="hold">
                            <p:stCondLst>
                              <p:cond delay="0"/>
                            </p:stCondLst>
                            <p:childTnLst>
                              <p:par>
                                <p:cTn id="56" presetID="6" presetClass="entr" presetSubtype="16" fill="hold" nodeType="click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circle(in)">
                                      <p:cBhvr>
                                        <p:cTn id="58" dur="2000"/>
                                        <p:tgtEl>
                                          <p:spTgt spid="8"/>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9"/>
                                        </p:tgtEl>
                                        <p:attrNameLst>
                                          <p:attrName>style.visibility</p:attrName>
                                        </p:attrNameLst>
                                      </p:cBhvr>
                                      <p:to>
                                        <p:strVal val="visible"/>
                                      </p:to>
                                    </p:set>
                                    <p:anim calcmode="lin" valueType="num">
                                      <p:cBhvr>
                                        <p:cTn id="63" dur="1000" fill="hold"/>
                                        <p:tgtEl>
                                          <p:spTgt spid="9"/>
                                        </p:tgtEl>
                                        <p:attrNameLst>
                                          <p:attrName>ppt_w</p:attrName>
                                        </p:attrNameLst>
                                      </p:cBhvr>
                                      <p:tavLst>
                                        <p:tav tm="0">
                                          <p:val>
                                            <p:fltVal val="0"/>
                                          </p:val>
                                        </p:tav>
                                        <p:tav tm="100000">
                                          <p:val>
                                            <p:strVal val="#ppt_w"/>
                                          </p:val>
                                        </p:tav>
                                      </p:tavLst>
                                    </p:anim>
                                    <p:anim calcmode="lin" valueType="num">
                                      <p:cBhvr>
                                        <p:cTn id="64" dur="1000" fill="hold"/>
                                        <p:tgtEl>
                                          <p:spTgt spid="9"/>
                                        </p:tgtEl>
                                        <p:attrNameLst>
                                          <p:attrName>ppt_h</p:attrName>
                                        </p:attrNameLst>
                                      </p:cBhvr>
                                      <p:tavLst>
                                        <p:tav tm="0">
                                          <p:val>
                                            <p:fltVal val="0"/>
                                          </p:val>
                                        </p:tav>
                                        <p:tav tm="100000">
                                          <p:val>
                                            <p:strVal val="#ppt_h"/>
                                          </p:val>
                                        </p:tav>
                                      </p:tavLst>
                                    </p:anim>
                                    <p:anim calcmode="lin" valueType="num">
                                      <p:cBhvr>
                                        <p:cTn id="65" dur="1000" fill="hold"/>
                                        <p:tgtEl>
                                          <p:spTgt spid="9"/>
                                        </p:tgtEl>
                                        <p:attrNameLst>
                                          <p:attrName>style.rotation</p:attrName>
                                        </p:attrNameLst>
                                      </p:cBhvr>
                                      <p:tavLst>
                                        <p:tav tm="0">
                                          <p:val>
                                            <p:fltVal val="90"/>
                                          </p:val>
                                        </p:tav>
                                        <p:tav tm="100000">
                                          <p:val>
                                            <p:fltVal val="0"/>
                                          </p:val>
                                        </p:tav>
                                      </p:tavLst>
                                    </p:anim>
                                    <p:animEffect transition="in" filter="fade">
                                      <p:cBhvr>
                                        <p:cTn id="6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Verve</Template>
  <TotalTime>148</TotalTime>
  <Words>420</Words>
  <Application>Microsoft Office PowerPoint</Application>
  <PresentationFormat>On-screen Show (4:3)</PresentationFormat>
  <Paragraphs>15</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Verve</vt:lpstr>
      <vt:lpstr>Grasslands Protection People</vt:lpstr>
      <vt:lpstr>Types of Destruction </vt:lpstr>
      <vt:lpstr>How does the Destruction Affect the Grasslands </vt:lpstr>
      <vt:lpstr>How Organisms Adapt to Destruction </vt:lpstr>
      <vt:lpstr>Some Ways to Protect the Grasslands </vt:lpstr>
      <vt:lpstr>           In 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Grasslands Protection People</dc:title>
  <dc:creator>Cole Henderson</dc:creator>
  <cp:lastModifiedBy>Danica Wiechman</cp:lastModifiedBy>
  <cp:revision>23</cp:revision>
  <dcterms:created xsi:type="dcterms:W3CDTF">2015-05-08T15:09:53Z</dcterms:created>
  <dcterms:modified xsi:type="dcterms:W3CDTF">2015-05-21T01:57:29Z</dcterms:modified>
</cp:coreProperties>
</file>