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FF00"/>
    <a:srgbClr val="009900"/>
    <a:srgbClr val="336600"/>
    <a:srgbClr val="0033CC"/>
    <a:srgbClr val="008000"/>
    <a:srgbClr val="37E5E5"/>
    <a:srgbClr val="66FF33"/>
    <a:srgbClr val="000000"/>
    <a:srgbClr val="76F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9675-270D-4F6F-ABB2-A6066D0C9D0B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3226-3229-479F-ABC7-943AF23E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8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3226-3229-479F-ABC7-943AF23E8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BD886F-8DFC-4D6C-A45F-9CC9CEC7142D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41B90B-0AF0-4894-8FDF-1E85F4319C0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000000"/>
                </a:solidFill>
                <a:effectLst/>
                <a:latin typeface="Bradley Hand ITC" panose="03070402050302030203" pitchFamily="66" charset="0"/>
              </a:rPr>
              <a:t>NEBRASKA </a:t>
            </a:r>
            <a:r>
              <a:rPr lang="en-US" sz="6000" u="sng" dirty="0" smtClean="0">
                <a:solidFill>
                  <a:srgbClr val="008000"/>
                </a:solidFill>
                <a:effectLst/>
                <a:latin typeface="Bradley Hand ITC" panose="03070402050302030203" pitchFamily="66" charset="0"/>
              </a:rPr>
              <a:t>METEOROLOGISTS</a:t>
            </a:r>
            <a:endParaRPr lang="en-US" sz="6000" u="sng" dirty="0">
              <a:solidFill>
                <a:srgbClr val="008000"/>
              </a:solidFill>
              <a:effectLst/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Your weather for Lincoln, </a:t>
            </a:r>
            <a:r>
              <a:rPr lang="en-US" sz="4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Nebraska.</a:t>
            </a:r>
            <a:endParaRPr lang="en-US" sz="4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2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7-Day Forecast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841277"/>
              </p:ext>
            </p:extLst>
          </p:nvPr>
        </p:nvGraphicFramePr>
        <p:xfrm>
          <a:off x="533400" y="1600200"/>
          <a:ext cx="822959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6498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Saturday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Sunday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Monday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Tuesday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Wednesday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Thursday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Friday</a:t>
                      </a:r>
                      <a:endParaRPr lang="en-US" sz="1600" dirty="0"/>
                    </a:p>
                  </a:txBody>
                  <a:tcPr/>
                </a:tc>
              </a:tr>
              <a:tr h="4207018">
                <a:tc>
                  <a:txBody>
                    <a:bodyPr/>
                    <a:lstStyle/>
                    <a:p>
                      <a:r>
                        <a:rPr lang="en-US" dirty="0" smtClean="0"/>
                        <a:t>H: 37</a:t>
                      </a:r>
                    </a:p>
                    <a:p>
                      <a:r>
                        <a:rPr lang="en-US" dirty="0" smtClean="0"/>
                        <a:t>L:  22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0% chance of rain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NW</a:t>
                      </a:r>
                      <a:r>
                        <a:rPr lang="en-US" baseline="0" dirty="0" smtClean="0"/>
                        <a:t> 10 mph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40</a:t>
                      </a:r>
                    </a:p>
                    <a:p>
                      <a:r>
                        <a:rPr lang="en-US" dirty="0" smtClean="0"/>
                        <a:t>L: 32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0% chance of rain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NE 12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32</a:t>
                      </a:r>
                    </a:p>
                    <a:p>
                      <a:r>
                        <a:rPr lang="en-US" dirty="0" smtClean="0"/>
                        <a:t>L:</a:t>
                      </a:r>
                      <a:r>
                        <a:rPr lang="en-US" baseline="0" dirty="0" smtClean="0"/>
                        <a:t> 30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0% chance of rain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SW 14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34</a:t>
                      </a:r>
                    </a:p>
                    <a:p>
                      <a:r>
                        <a:rPr lang="en-US" dirty="0" smtClean="0"/>
                        <a:t>L: 29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2%</a:t>
                      </a:r>
                      <a:r>
                        <a:rPr lang="en-US" baseline="0" dirty="0" smtClean="0"/>
                        <a:t> chance of snow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SW 15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28</a:t>
                      </a:r>
                    </a:p>
                    <a:p>
                      <a:r>
                        <a:rPr lang="en-US" dirty="0" smtClean="0"/>
                        <a:t>L: 24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4%</a:t>
                      </a:r>
                      <a:r>
                        <a:rPr lang="en-US" baseline="0" dirty="0" smtClean="0"/>
                        <a:t> chance of snow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NW 17 mph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29</a:t>
                      </a:r>
                    </a:p>
                    <a:p>
                      <a:r>
                        <a:rPr lang="en-US" dirty="0" smtClean="0"/>
                        <a:t>L: 25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5% chance of snow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SE 19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H: 30</a:t>
                      </a:r>
                    </a:p>
                    <a:p>
                      <a:r>
                        <a:rPr lang="en-US" dirty="0" smtClean="0"/>
                        <a:t>L: 27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2% chance</a:t>
                      </a:r>
                      <a:r>
                        <a:rPr lang="en-US" baseline="0" dirty="0" smtClean="0"/>
                        <a:t> of snow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S 15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dwiechman\AppData\Local\Microsoft\Windows\Temporary Internet Files\Content.IE5\AP2ZT4KC\shiny-sun-4549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6200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wiechman\AppData\Local\Microsoft\Windows\Temporary Internet Files\Content.IE5\QVEWH2B3\clip_art_illustration_of_a_bright_sun_and_a_rain_cloud_in_black_and_white_0515-1011-0603-3431_SMU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37164"/>
            <a:ext cx="763206" cy="7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annaway821\AppData\Local\Microsoft\Windows\Temporary Internet Files\Content.IE5\OLTNW8GL\large-simple-weather-symbols-4-33.3-3133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2" y="3055937"/>
            <a:ext cx="789600" cy="47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38243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37164"/>
            <a:ext cx="7620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Gannaway821\AppData\Local\Microsoft\Windows\Temporary Internet Files\Content.IE5\4HB1NY5Q\Weather-Symbols-Cloud-11625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659396" y="2906783"/>
            <a:ext cx="678910" cy="8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Gannaway821\AppData\Local\Microsoft\Windows\Temporary Internet Files\Content.IE5\4HB1NY5Q\Weather-Symbols-Cloud-11625-larg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817079" y="2830232"/>
            <a:ext cx="772774" cy="10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6FF33"/>
                </a:solidFill>
                <a:latin typeface="Bradley Hand ITC" panose="03070402050302030203" pitchFamily="66" charset="0"/>
              </a:rPr>
              <a:t>Thermometer</a:t>
            </a:r>
            <a:endParaRPr lang="en-US" sz="9600" dirty="0">
              <a:solidFill>
                <a:srgbClr val="66FF33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0" name="Picture 2" descr="C:\Users\dwiechman\AppData\Local\Microsoft\Windows\Temporary Internet Files\Content.IE5\1S3BYHQ6\1092thermomete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2589014" cy="34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FF00"/>
                </a:solidFill>
                <a:latin typeface="Bradley Hand ITC" panose="03070402050302030203" pitchFamily="66" charset="0"/>
              </a:rPr>
              <a:t>A thermometer is used to measure air temperature. It goes outside or inside on a wall. The air around it heats the tube and then the scale shows what the </a:t>
            </a:r>
            <a:r>
              <a:rPr lang="en-US" sz="3200" dirty="0" smtClean="0">
                <a:solidFill>
                  <a:srgbClr val="00FF00"/>
                </a:solidFill>
                <a:latin typeface="Bradley Hand ITC" panose="03070402050302030203" pitchFamily="66" charset="0"/>
              </a:rPr>
              <a:t>temperature it is.  </a:t>
            </a:r>
            <a:endParaRPr lang="en-US" sz="3200" dirty="0">
              <a:solidFill>
                <a:srgbClr val="00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9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Forte" pitchFamily="66" charset="0"/>
              </a:rPr>
              <a:t>WIND VANE</a:t>
            </a:r>
            <a:endParaRPr lang="en-US" dirty="0">
              <a:solidFill>
                <a:srgbClr val="FF0000"/>
              </a:solidFill>
              <a:latin typeface="Forte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sz="3600" dirty="0" smtClean="0">
                <a:latin typeface="Blackadder ITC" panose="04020505051007020D02" pitchFamily="82" charset="0"/>
              </a:rPr>
              <a:t>   </a:t>
            </a:r>
            <a:r>
              <a:rPr lang="en-US" sz="5400" dirty="0" smtClean="0">
                <a:solidFill>
                  <a:srgbClr val="FF0000"/>
                </a:solidFill>
                <a:latin typeface="Forte" pitchFamily="66" charset="0"/>
              </a:rPr>
              <a:t>A wind vane shows which direction the wind is blowing. It goes on a roof. The directions are North, East, South, West.</a:t>
            </a:r>
            <a:endParaRPr lang="en-US" sz="5400" dirty="0">
              <a:solidFill>
                <a:srgbClr val="FF0000"/>
              </a:solidFill>
              <a:latin typeface="Forte" pitchFamily="66" charset="0"/>
            </a:endParaRPr>
          </a:p>
        </p:txBody>
      </p:sp>
      <p:pic>
        <p:nvPicPr>
          <p:cNvPr id="2050" name="Picture 2" descr="C:\Users\Gannaway821\AppData\Local\Microsoft\Windows\Temporary Internet Files\Content.IE5\OLTNW8GL\AC065180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8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37E5E5"/>
                </a:solidFill>
                <a:latin typeface="Chiller" panose="04020404031007020602" pitchFamily="82" charset="0"/>
              </a:rPr>
              <a:t>RAIN GAUGE</a:t>
            </a:r>
            <a:endParaRPr lang="en-US" sz="7200" dirty="0">
              <a:solidFill>
                <a:srgbClr val="37E5E5"/>
              </a:solidFill>
              <a:latin typeface="Chiller" panose="040204040310070206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4800" dirty="0" smtClean="0">
                <a:solidFill>
                  <a:srgbClr val="37E5E5"/>
                </a:solidFill>
                <a:latin typeface="Chiller" panose="04020404031007020602" pitchFamily="82" charset="0"/>
              </a:rPr>
              <a:t>It measures rain that falls from the sky in inches. It goes outside in the ground</a:t>
            </a:r>
            <a:r>
              <a:rPr lang="en-US" sz="4800" dirty="0" smtClean="0">
                <a:solidFill>
                  <a:srgbClr val="37E5E5"/>
                </a:solidFill>
                <a:latin typeface="Chiller" panose="04020404031007020602" pitchFamily="82" charset="0"/>
              </a:rPr>
              <a:t>. It can go on a stick that is in the ground also.</a:t>
            </a:r>
            <a:endParaRPr lang="en-US" sz="4800" dirty="0">
              <a:solidFill>
                <a:srgbClr val="37E5E5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2" descr="C:\Users\Gannaway821\AppData\Local\Microsoft\Windows\Temporary Internet Files\Content.IE5\Q7LXFPYD\rain-gaug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3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0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wiechman\Pictures\2015-01-30 001\IMG_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371600"/>
            <a:ext cx="8610600" cy="52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4186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WEATHER MAP</a:t>
            </a:r>
            <a:endParaRPr lang="en-US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221</Words>
  <Application>Microsoft Office PowerPoint</Application>
  <PresentationFormat>On-screen Show (4:3)</PresentationFormat>
  <Paragraphs>88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NEBRASKA METEOROLOGISTS</vt:lpstr>
      <vt:lpstr>7-Day Forecast</vt:lpstr>
      <vt:lpstr>Thermometer</vt:lpstr>
      <vt:lpstr>WIND VANE</vt:lpstr>
      <vt:lpstr>RAIN GAUGE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Danica Wiechman</dc:creator>
  <cp:lastModifiedBy>John Gannaway</cp:lastModifiedBy>
  <cp:revision>21</cp:revision>
  <dcterms:created xsi:type="dcterms:W3CDTF">2015-01-13T02:18:36Z</dcterms:created>
  <dcterms:modified xsi:type="dcterms:W3CDTF">2015-01-30T15:51:49Z</dcterms:modified>
</cp:coreProperties>
</file>