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886F-8DFC-4D6C-A45F-9CC9CEC7142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90B-0AF0-4894-8FDF-1E85F431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886F-8DFC-4D6C-A45F-9CC9CEC7142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90B-0AF0-4894-8FDF-1E85F431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886F-8DFC-4D6C-A45F-9CC9CEC7142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90B-0AF0-4894-8FDF-1E85F431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886F-8DFC-4D6C-A45F-9CC9CEC7142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90B-0AF0-4894-8FDF-1E85F431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886F-8DFC-4D6C-A45F-9CC9CEC7142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90B-0AF0-4894-8FDF-1E85F431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886F-8DFC-4D6C-A45F-9CC9CEC7142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90B-0AF0-4894-8FDF-1E85F431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886F-8DFC-4D6C-A45F-9CC9CEC7142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90B-0AF0-4894-8FDF-1E85F431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886F-8DFC-4D6C-A45F-9CC9CEC7142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90B-0AF0-4894-8FDF-1E85F431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886F-8DFC-4D6C-A45F-9CC9CEC7142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90B-0AF0-4894-8FDF-1E85F431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886F-8DFC-4D6C-A45F-9CC9CEC7142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90B-0AF0-4894-8FDF-1E85F431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D886F-8DFC-4D6C-A45F-9CC9CEC7142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90B-0AF0-4894-8FDF-1E85F4319C05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D886F-8DFC-4D6C-A45F-9CC9CEC7142D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1B90B-0AF0-4894-8FDF-1E85F4319C0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Team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weather for Cameron, Missouri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2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7-Day Forecast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269686"/>
              </p:ext>
            </p:extLst>
          </p:nvPr>
        </p:nvGraphicFramePr>
        <p:xfrm>
          <a:off x="533400" y="1600200"/>
          <a:ext cx="8229599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6498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Saturday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Sunday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Monday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Tuesday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Wednesday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Thursday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Friday</a:t>
                      </a:r>
                      <a:endParaRPr lang="en-US" sz="1600" dirty="0"/>
                    </a:p>
                  </a:txBody>
                  <a:tcPr/>
                </a:tc>
              </a:tr>
              <a:tr h="4207018">
                <a:tc>
                  <a:txBody>
                    <a:bodyPr/>
                    <a:lstStyle/>
                    <a:p>
                      <a:r>
                        <a:rPr lang="en-US" dirty="0" smtClean="0"/>
                        <a:t>H: 41</a:t>
                      </a:r>
                    </a:p>
                    <a:p>
                      <a:r>
                        <a:rPr lang="en-US" dirty="0" smtClean="0"/>
                        <a:t>L:  20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10% chance of rain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NW</a:t>
                      </a:r>
                      <a:r>
                        <a:rPr lang="en-US" baseline="0" dirty="0" smtClean="0"/>
                        <a:t> 15 mph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C:\Users\dwiechman\AppData\Local\Microsoft\Windows\Temporary Internet Files\Content.IE5\AP2ZT4KC\shiny-sun-4549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95600"/>
            <a:ext cx="762000" cy="79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wiechman\AppData\Local\Microsoft\Windows\Temporary Internet Files\Content.IE5\QVEWH2B3\clip_art_illustration_of_a_bright_sun_and_a_rain_cloud_in_black_and_white_0515-1011-0603-3431_SMU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2937165"/>
            <a:ext cx="763206" cy="75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45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Thermometer</a:t>
            </a:r>
            <a:endParaRPr lang="en-US" dirty="0"/>
          </a:p>
        </p:txBody>
      </p:sp>
      <p:pic>
        <p:nvPicPr>
          <p:cNvPr id="2050" name="Picture 2" descr="C:\Users\dwiechman\AppData\Local\Microsoft\Windows\Temporary Internet Files\Content.IE5\1S3BYHQ6\1092thermometer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2589014" cy="345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thermometer is used to measure air temperature.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96420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TM02455519[[fn=Winter]]</Template>
  <TotalTime>15</TotalTime>
  <Words>41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Winter</vt:lpstr>
      <vt:lpstr>Team Name</vt:lpstr>
      <vt:lpstr>7-Day Forecast</vt:lpstr>
      <vt:lpstr>Thermometer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Name</dc:title>
  <dc:creator>Danica Wiechman</dc:creator>
  <cp:lastModifiedBy>Danica Wiechman</cp:lastModifiedBy>
  <cp:revision>2</cp:revision>
  <dcterms:created xsi:type="dcterms:W3CDTF">2015-01-13T02:18:36Z</dcterms:created>
  <dcterms:modified xsi:type="dcterms:W3CDTF">2015-01-13T02:34:09Z</dcterms:modified>
</cp:coreProperties>
</file>